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9" r:id="rId2"/>
    <p:sldId id="391" r:id="rId3"/>
    <p:sldId id="392" r:id="rId4"/>
    <p:sldId id="393" r:id="rId5"/>
    <p:sldId id="394" r:id="rId6"/>
    <p:sldId id="395" r:id="rId7"/>
    <p:sldId id="396" r:id="rId8"/>
    <p:sldId id="276" r:id="rId9"/>
  </p:sldIdLst>
  <p:sldSz cx="12188825" cy="6858000"/>
  <p:notesSz cx="6950075" cy="916781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720">
          <p15:clr>
            <a:srgbClr val="A4A3A4"/>
          </p15:clr>
        </p15:guide>
        <p15:guide id="4" orient="horz" pos="3744">
          <p15:clr>
            <a:srgbClr val="A4A3A4"/>
          </p15:clr>
        </p15:guide>
        <p15:guide id="5" orient="horz" pos="1104">
          <p15:clr>
            <a:srgbClr val="A4A3A4"/>
          </p15:clr>
        </p15:guide>
        <p15:guide id="6" pos="3839">
          <p15:clr>
            <a:srgbClr val="A4A3A4"/>
          </p15:clr>
        </p15:guide>
        <p15:guide id="7" pos="384">
          <p15:clr>
            <a:srgbClr val="A4A3A4"/>
          </p15:clr>
        </p15:guide>
        <p15:guide id="8" pos="7294">
          <p15:clr>
            <a:srgbClr val="A4A3A4"/>
          </p15:clr>
        </p15:guide>
      </p15:sldGuideLst>
    </p:ext>
    <p:ext uri="{2D200454-40CA-4A62-9FC3-DE9A4176ACB9}">
      <p15:notesGuideLst xmlns:p15="http://schemas.microsoft.com/office/powerpoint/2012/main" xmlns="">
        <p15:guide id="1" orient="horz" pos="2888">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 id="1" name="Marjory Goldberg" initials="MG" lastIdx="14" clrIdx="1"/>
  <p:cmAuthor id="2" name="EMEALGL" initials="EMEALGL" lastIdx="20" clrIdx="2"/>
  <p:cmAuthor id="3" name="Marlo Sarmiento" initials="MS" lastIdx="3" clrIdx="3"/>
  <p:cmAuthor id="4" name="John Beuchert" initials="JSB" lastIdx="3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0" autoAdjust="0"/>
    <p:restoredTop sz="78481" autoAdjust="0"/>
  </p:normalViewPr>
  <p:slideViewPr>
    <p:cSldViewPr showGuides="1">
      <p:cViewPr>
        <p:scale>
          <a:sx n="70" d="100"/>
          <a:sy n="70" d="100"/>
        </p:scale>
        <p:origin x="-894" y="-180"/>
      </p:cViewPr>
      <p:guideLst>
        <p:guide orient="horz" pos="2160"/>
        <p:guide orient="horz" pos="912"/>
        <p:guide orient="horz" pos="720"/>
        <p:guide orient="horz" pos="3744"/>
        <p:guide orient="horz" pos="1104"/>
        <p:guide pos="3839"/>
        <p:guide pos="384"/>
        <p:guide pos="7294"/>
      </p:guideLst>
    </p:cSldViewPr>
  </p:slideViewPr>
  <p:notesTextViewPr>
    <p:cViewPr>
      <p:scale>
        <a:sx n="1" d="1"/>
        <a:sy n="1" d="1"/>
      </p:scale>
      <p:origin x="0" y="0"/>
    </p:cViewPr>
  </p:notesTextViewPr>
  <p:notesViewPr>
    <p:cSldViewPr showGuides="1">
      <p:cViewPr varScale="1">
        <p:scale>
          <a:sx n="83" d="100"/>
          <a:sy n="83" d="100"/>
        </p:scale>
        <p:origin x="-3828" y="-78"/>
      </p:cViewPr>
      <p:guideLst>
        <p:guide orient="horz" pos="288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58391"/>
          </a:xfrm>
          <a:prstGeom prst="rect">
            <a:avLst/>
          </a:prstGeom>
        </p:spPr>
        <p:txBody>
          <a:bodyPr vert="horz" lIns="92089" tIns="46044" rIns="92089" bIns="46044" rtlCol="0"/>
          <a:lstStyle>
            <a:lvl1pPr algn="l">
              <a:defRPr sz="1200"/>
            </a:lvl1pPr>
          </a:lstStyle>
          <a:p>
            <a:endParaRPr dirty="0"/>
          </a:p>
        </p:txBody>
      </p:sp>
      <p:sp>
        <p:nvSpPr>
          <p:cNvPr id="3" name="Date Placeholder 2"/>
          <p:cNvSpPr>
            <a:spLocks noGrp="1"/>
          </p:cNvSpPr>
          <p:nvPr>
            <p:ph type="dt" sz="quarter" idx="1"/>
          </p:nvPr>
        </p:nvSpPr>
        <p:spPr>
          <a:xfrm>
            <a:off x="3936769" y="0"/>
            <a:ext cx="3011699" cy="458391"/>
          </a:xfrm>
          <a:prstGeom prst="rect">
            <a:avLst/>
          </a:prstGeom>
        </p:spPr>
        <p:txBody>
          <a:bodyPr vert="horz" lIns="92089" tIns="46044" rIns="92089" bIns="46044" rtlCol="0"/>
          <a:lstStyle>
            <a:lvl1pPr algn="r">
              <a:defRPr sz="1200"/>
            </a:lvl1pPr>
          </a:lstStyle>
          <a:p>
            <a:fld id="{E03EF1D6-B82A-4775-82A4-7CB2CBE82433}" type="datetimeFigureOut">
              <a:rPr lang="en-US"/>
              <a:t>8/15/2016</a:t>
            </a:fld>
            <a:endParaRPr dirty="0"/>
          </a:p>
        </p:txBody>
      </p:sp>
      <p:sp>
        <p:nvSpPr>
          <p:cNvPr id="4" name="Footer Placeholder 3"/>
          <p:cNvSpPr>
            <a:spLocks noGrp="1"/>
          </p:cNvSpPr>
          <p:nvPr>
            <p:ph type="ftr" sz="quarter" idx="2"/>
          </p:nvPr>
        </p:nvSpPr>
        <p:spPr>
          <a:xfrm>
            <a:off x="1" y="8707831"/>
            <a:ext cx="3011699" cy="458391"/>
          </a:xfrm>
          <a:prstGeom prst="rect">
            <a:avLst/>
          </a:prstGeom>
        </p:spPr>
        <p:txBody>
          <a:bodyPr vert="horz" lIns="92089" tIns="46044" rIns="92089" bIns="46044" rtlCol="0" anchor="b"/>
          <a:lstStyle>
            <a:lvl1pPr algn="l">
              <a:defRPr sz="1200"/>
            </a:lvl1pPr>
          </a:lstStyle>
          <a:p>
            <a:endParaRPr dirty="0"/>
          </a:p>
        </p:txBody>
      </p:sp>
      <p:sp>
        <p:nvSpPr>
          <p:cNvPr id="5" name="Slide Number Placeholder 4"/>
          <p:cNvSpPr>
            <a:spLocks noGrp="1"/>
          </p:cNvSpPr>
          <p:nvPr>
            <p:ph type="sldNum" sz="quarter" idx="3"/>
          </p:nvPr>
        </p:nvSpPr>
        <p:spPr>
          <a:xfrm>
            <a:off x="3936769" y="8707831"/>
            <a:ext cx="3011699" cy="458391"/>
          </a:xfrm>
          <a:prstGeom prst="rect">
            <a:avLst/>
          </a:prstGeom>
        </p:spPr>
        <p:txBody>
          <a:bodyPr vert="horz" lIns="92089" tIns="46044" rIns="92089" bIns="46044" rtlCol="0" anchor="b"/>
          <a:lstStyle>
            <a:lvl1pPr algn="r">
              <a:defRPr sz="1200"/>
            </a:lvl1pPr>
          </a:lstStyle>
          <a:p>
            <a:fld id="{19715937-64E4-4DE2-8145-A48FE0E96676}" type="slidenum">
              <a:rPr/>
              <a:t>‹#›</a:t>
            </a:fld>
            <a:endParaRPr dirty="0"/>
          </a:p>
        </p:txBody>
      </p:sp>
    </p:spTree>
    <p:extLst>
      <p:ext uri="{BB962C8B-B14F-4D97-AF65-F5344CB8AC3E}">
        <p14:creationId xmlns:p14="http://schemas.microsoft.com/office/powerpoint/2010/main" val="36682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1163" y="382588"/>
            <a:ext cx="4584700" cy="2581275"/>
          </a:xfrm>
          <a:prstGeom prst="rect">
            <a:avLst/>
          </a:prstGeom>
          <a:noFill/>
          <a:ln w="12700">
            <a:solidFill>
              <a:prstClr val="black"/>
            </a:solidFill>
          </a:ln>
        </p:spPr>
        <p:txBody>
          <a:bodyPr vert="horz" lIns="92089" tIns="46044" rIns="92089" bIns="46044" rtlCol="0" anchor="ctr"/>
          <a:lstStyle/>
          <a:p>
            <a:endParaRPr dirty="0"/>
          </a:p>
        </p:txBody>
      </p:sp>
      <p:sp>
        <p:nvSpPr>
          <p:cNvPr id="5" name="Notes Placeholder 4"/>
          <p:cNvSpPr>
            <a:spLocks noGrp="1"/>
          </p:cNvSpPr>
          <p:nvPr>
            <p:ph type="body" sz="quarter" idx="3"/>
          </p:nvPr>
        </p:nvSpPr>
        <p:spPr>
          <a:xfrm>
            <a:off x="386116" y="3132336"/>
            <a:ext cx="6177845" cy="5347890"/>
          </a:xfrm>
          <a:prstGeom prst="rect">
            <a:avLst/>
          </a:prstGeom>
        </p:spPr>
        <p:txBody>
          <a:bodyPr vert="horz" lIns="0" tIns="0" rIns="0" bIns="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6116" y="8633025"/>
            <a:ext cx="4710606" cy="227605"/>
          </a:xfrm>
          <a:prstGeom prst="rect">
            <a:avLst/>
          </a:prstGeom>
        </p:spPr>
        <p:txBody>
          <a:bodyPr vert="horz" lIns="0" tIns="0" rIns="0" bIns="0" rtlCol="0" anchor="b"/>
          <a:lstStyle>
            <a:lvl1pPr algn="l">
              <a:defRPr sz="900">
                <a:solidFill>
                  <a:schemeClr val="tx1"/>
                </a:solidFill>
              </a:defRPr>
            </a:lvl1pPr>
          </a:lstStyle>
          <a:p>
            <a:endParaRPr dirty="0"/>
          </a:p>
        </p:txBody>
      </p:sp>
      <p:sp>
        <p:nvSpPr>
          <p:cNvPr id="7" name="Slide Number Placeholder 6"/>
          <p:cNvSpPr>
            <a:spLocks noGrp="1"/>
          </p:cNvSpPr>
          <p:nvPr>
            <p:ph type="sldNum" sz="quarter" idx="5"/>
          </p:nvPr>
        </p:nvSpPr>
        <p:spPr>
          <a:xfrm>
            <a:off x="5791730" y="8633025"/>
            <a:ext cx="772230" cy="227605"/>
          </a:xfrm>
          <a:prstGeom prst="rect">
            <a:avLst/>
          </a:prstGeom>
        </p:spPr>
        <p:txBody>
          <a:bodyPr vert="horz" lIns="0" tIns="0" rIns="0" bIns="0" rtlCol="0" anchor="b"/>
          <a:lstStyle>
            <a:lvl1pPr algn="r">
              <a:defRPr sz="900">
                <a:solidFill>
                  <a:schemeClr val="tx1"/>
                </a:solidFill>
              </a:defRPr>
            </a:lvl1pPr>
          </a:lstStyle>
          <a:p>
            <a:fld id="{9E5FB9C2-41B7-4DBB-822C-1B753165C241}" type="slidenum">
              <a:rPr/>
              <a:pPr/>
              <a:t>‹#›</a:t>
            </a:fld>
            <a:endParaRPr dirty="0"/>
          </a:p>
        </p:txBody>
      </p:sp>
      <p:grpSp>
        <p:nvGrpSpPr>
          <p:cNvPr id="2" name="Group 1"/>
          <p:cNvGrpSpPr/>
          <p:nvPr/>
        </p:nvGrpSpPr>
        <p:grpSpPr>
          <a:xfrm>
            <a:off x="5531105" y="381993"/>
            <a:ext cx="1032856" cy="202220"/>
            <a:chOff x="5457827" y="381000"/>
            <a:chExt cx="1019173" cy="201695"/>
          </a:xfrm>
        </p:grpSpPr>
        <p:sp>
          <p:nvSpPr>
            <p:cNvPr id="9" name="Freeform 5"/>
            <p:cNvSpPr>
              <a:spLocks/>
            </p:cNvSpPr>
            <p:nvPr/>
          </p:nvSpPr>
          <p:spPr bwMode="auto">
            <a:xfrm>
              <a:off x="5792736" y="394375"/>
              <a:ext cx="157022" cy="188320"/>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0" name="Rectangle 6"/>
            <p:cNvSpPr>
              <a:spLocks noChangeArrowheads="1"/>
            </p:cNvSpPr>
            <p:nvPr/>
          </p:nvSpPr>
          <p:spPr bwMode="auto">
            <a:xfrm>
              <a:off x="5970623" y="394375"/>
              <a:ext cx="27018" cy="183773"/>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1" name="Freeform 7"/>
            <p:cNvSpPr>
              <a:spLocks/>
            </p:cNvSpPr>
            <p:nvPr/>
          </p:nvSpPr>
          <p:spPr bwMode="auto">
            <a:xfrm>
              <a:off x="5457827" y="394375"/>
              <a:ext cx="163977" cy="183773"/>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2" name="Freeform 8"/>
            <p:cNvSpPr>
              <a:spLocks/>
            </p:cNvSpPr>
            <p:nvPr/>
          </p:nvSpPr>
          <p:spPr bwMode="auto">
            <a:xfrm>
              <a:off x="6133263" y="394375"/>
              <a:ext cx="163977" cy="183773"/>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3" name="Freeform 9"/>
            <p:cNvSpPr>
              <a:spLocks/>
            </p:cNvSpPr>
            <p:nvPr/>
          </p:nvSpPr>
          <p:spPr bwMode="auto">
            <a:xfrm>
              <a:off x="5632504" y="394375"/>
              <a:ext cx="131610" cy="183773"/>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4" name="Freeform 10"/>
            <p:cNvSpPr>
              <a:spLocks/>
            </p:cNvSpPr>
            <p:nvPr/>
          </p:nvSpPr>
          <p:spPr bwMode="auto">
            <a:xfrm>
              <a:off x="6020646" y="394375"/>
              <a:ext cx="132947" cy="183773"/>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5" name="Freeform 11"/>
            <p:cNvSpPr>
              <a:spLocks/>
            </p:cNvSpPr>
            <p:nvPr/>
          </p:nvSpPr>
          <p:spPr bwMode="auto">
            <a:xfrm>
              <a:off x="6300985" y="394375"/>
              <a:ext cx="150602" cy="183773"/>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6" name="Freeform 12"/>
            <p:cNvSpPr>
              <a:spLocks noEditPoints="1"/>
            </p:cNvSpPr>
            <p:nvPr/>
          </p:nvSpPr>
          <p:spPr bwMode="auto">
            <a:xfrm>
              <a:off x="6451587" y="381000"/>
              <a:ext cx="25413" cy="13375"/>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1784731401"/>
      </p:ext>
    </p:extLst>
  </p:cSld>
  <p:clrMap bg1="lt1" tx1="dk1" bg2="lt2" tx2="dk2" accent1="accent1" accent2="accent2" accent3="accent3" accent4="accent4" accent5="accent5" accent6="accent6" hlink="hlink" folHlink="folHlink"/>
  <p:notesStyle>
    <a:lvl1pPr marL="36576"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18872"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2336" indent="-118872"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6072" indent="-118872"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0664" indent="-118872"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E5FB9C2-41B7-4DBB-822C-1B753165C241}" type="slidenum">
              <a:rPr lang="en-US" smtClean="0"/>
              <a:pPr/>
              <a:t>1</a:t>
            </a:fld>
            <a:endParaRPr lang="en-US" dirty="0"/>
          </a:p>
        </p:txBody>
      </p:sp>
      <p:sp>
        <p:nvSpPr>
          <p:cNvPr id="7" name="Slide Image Placeholder 6"/>
          <p:cNvSpPr>
            <a:spLocks noGrp="1" noRot="1" noChangeAspect="1"/>
          </p:cNvSpPr>
          <p:nvPr>
            <p:ph type="sldImg"/>
          </p:nvPr>
        </p:nvSpPr>
        <p:spPr>
          <a:xfrm>
            <a:off x="411163" y="382588"/>
            <a:ext cx="4584700" cy="2581275"/>
          </a:xfrm>
        </p:spPr>
      </p:sp>
    </p:spTree>
    <p:extLst>
      <p:ext uri="{BB962C8B-B14F-4D97-AF65-F5344CB8AC3E}">
        <p14:creationId xmlns:p14="http://schemas.microsoft.com/office/powerpoint/2010/main" val="222340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382588"/>
            <a:ext cx="4584700"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FB9C2-41B7-4DBB-822C-1B753165C241}" type="slidenum">
              <a:rPr lang="en-US" smtClean="0"/>
              <a:pPr/>
              <a:t>8</a:t>
            </a:fld>
            <a:endParaRPr lang="en-US" dirty="0"/>
          </a:p>
        </p:txBody>
      </p:sp>
    </p:spTree>
    <p:extLst>
      <p:ext uri="{BB962C8B-B14F-4D97-AF65-F5344CB8AC3E}">
        <p14:creationId xmlns:p14="http://schemas.microsoft.com/office/powerpoint/2010/main" val="91568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ight Triangle 22"/>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4"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5"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6"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7"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pic>
        <p:nvPicPr>
          <p:cNvPr id="10" name="Picture 9"/>
          <p:cNvPicPr>
            <a:picLocks noChangeAspect="1"/>
          </p:cNvPicPr>
          <p:nvPr userDrawn="1"/>
        </p:nvPicPr>
        <p:blipFill>
          <a:blip r:embed="rId3"/>
          <a:stretch>
            <a:fillRect/>
          </a:stretch>
        </p:blipFill>
        <p:spPr>
          <a:xfrm>
            <a:off x="9709816" y="5791200"/>
            <a:ext cx="2099596" cy="709135"/>
          </a:xfrm>
          <a:prstGeom prst="rect">
            <a:avLst/>
          </a:prstGeom>
        </p:spPr>
      </p:pic>
    </p:spTree>
    <p:extLst>
      <p:ext uri="{BB962C8B-B14F-4D97-AF65-F5344CB8AC3E}">
        <p14:creationId xmlns:p14="http://schemas.microsoft.com/office/powerpoint/2010/main" val="28311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Date</a:t>
            </a:r>
            <a:endParaRPr lang="en-US" dirty="0"/>
          </a:p>
        </p:txBody>
      </p:sp>
      <p:sp>
        <p:nvSpPr>
          <p:cNvPr id="6" name="Footer Placeholder 5"/>
          <p:cNvSpPr>
            <a:spLocks noGrp="1"/>
          </p:cNvSpPr>
          <p:nvPr>
            <p:ph type="ftr" sz="quarter" idx="11"/>
          </p:nvPr>
        </p:nvSpPr>
        <p:spPr/>
        <p:txBody>
          <a:bodyPr/>
          <a:lstStyle/>
          <a:p>
            <a:r>
              <a:rPr lang="en-US" dirty="0" smtClean="0"/>
              <a:t>Copyright © 2015 Symantec Corporation</a:t>
            </a:r>
            <a:endParaRPr lang="en-US" dirty="0"/>
          </a:p>
        </p:txBody>
      </p:sp>
      <p:sp>
        <p:nvSpPr>
          <p:cNvPr id="7" name="Slide Number Placeholder 6"/>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118932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4" y="304800"/>
            <a:ext cx="10969940" cy="838200"/>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447801"/>
            <a:ext cx="5241195" cy="4495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38189" y="1447801"/>
            <a:ext cx="5241195" cy="4495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7"/>
          <p:cNvSpPr>
            <a:spLocks noGrp="1"/>
          </p:cNvSpPr>
          <p:nvPr>
            <p:ph type="dt" sz="half" idx="10"/>
          </p:nvPr>
        </p:nvSpPr>
        <p:spPr/>
        <p:txBody>
          <a:bodyPr/>
          <a:lstStyle/>
          <a:p>
            <a:r>
              <a:rPr lang="en-US" dirty="0" smtClean="0"/>
              <a:t>Date</a:t>
            </a:r>
            <a:endParaRPr lang="en-US" dirty="0"/>
          </a:p>
        </p:txBody>
      </p:sp>
      <p:sp>
        <p:nvSpPr>
          <p:cNvPr id="9" name="Footer Placeholder 8"/>
          <p:cNvSpPr>
            <a:spLocks noGrp="1"/>
          </p:cNvSpPr>
          <p:nvPr>
            <p:ph type="ftr" sz="quarter" idx="11"/>
          </p:nvPr>
        </p:nvSpPr>
        <p:spPr/>
        <p:txBody>
          <a:bodyPr/>
          <a:lstStyle/>
          <a:p>
            <a:r>
              <a:rPr lang="en-US" dirty="0" smtClean="0"/>
              <a:t>Copyright © 2015 Symantec Corporation</a:t>
            </a:r>
            <a:endParaRPr lang="en-US" dirty="0"/>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6435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4" y="304800"/>
            <a:ext cx="10969940" cy="838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441" y="1371601"/>
            <a:ext cx="5241195" cy="609599"/>
          </a:xfr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057400"/>
            <a:ext cx="5241195" cy="3886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38189" y="1371600"/>
            <a:ext cx="5241195" cy="612648"/>
          </a:xfr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8189" y="2057400"/>
            <a:ext cx="5241195" cy="3886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Date Placeholder 9"/>
          <p:cNvSpPr>
            <a:spLocks noGrp="1"/>
          </p:cNvSpPr>
          <p:nvPr>
            <p:ph type="dt" sz="half" idx="10"/>
          </p:nvPr>
        </p:nvSpPr>
        <p:spPr/>
        <p:txBody>
          <a:bodyPr/>
          <a:lstStyle/>
          <a:p>
            <a:r>
              <a:rPr lang="en-US" dirty="0" smtClean="0"/>
              <a:t>Date</a:t>
            </a:r>
            <a:endParaRPr lang="en-US" dirty="0"/>
          </a:p>
        </p:txBody>
      </p:sp>
      <p:sp>
        <p:nvSpPr>
          <p:cNvPr id="11" name="Footer Placeholder 10"/>
          <p:cNvSpPr>
            <a:spLocks noGrp="1"/>
          </p:cNvSpPr>
          <p:nvPr>
            <p:ph type="ftr" sz="quarter" idx="11"/>
          </p:nvPr>
        </p:nvSpPr>
        <p:spPr/>
        <p:txBody>
          <a:bodyPr/>
          <a:lstStyle/>
          <a:p>
            <a:r>
              <a:rPr lang="en-US" dirty="0" smtClean="0"/>
              <a:t>Copyright © 2015 Symantec Corporation</a:t>
            </a:r>
            <a:endParaRPr lang="en-US" dirty="0"/>
          </a:p>
        </p:txBody>
      </p:sp>
      <p:sp>
        <p:nvSpPr>
          <p:cNvPr id="12" name="Slide Number Placeholder 11"/>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2903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441" y="1447800"/>
            <a:ext cx="7313771" cy="4495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88401" y="1447800"/>
            <a:ext cx="3290983" cy="4495801"/>
          </a:xfr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r>
              <a:rPr lang="en-US" dirty="0" smtClean="0"/>
              <a:t>Date</a:t>
            </a:r>
            <a:endParaRPr lang="en-US" dirty="0"/>
          </a:p>
        </p:txBody>
      </p:sp>
      <p:sp>
        <p:nvSpPr>
          <p:cNvPr id="9" name="Footer Placeholder 8"/>
          <p:cNvSpPr>
            <a:spLocks noGrp="1"/>
          </p:cNvSpPr>
          <p:nvPr>
            <p:ph type="ftr" sz="quarter" idx="11"/>
          </p:nvPr>
        </p:nvSpPr>
        <p:spPr/>
        <p:txBody>
          <a:bodyPr/>
          <a:lstStyle/>
          <a:p>
            <a:r>
              <a:rPr lang="en-US" dirty="0" smtClean="0"/>
              <a:t>Copyright © 2015 Symantec Corporation</a:t>
            </a:r>
            <a:endParaRPr lang="en-US" dirty="0"/>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1613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hasCustomPrompt="1"/>
          </p:nvPr>
        </p:nvSpPr>
        <p:spPr>
          <a:xfrm>
            <a:off x="2" y="1447800"/>
            <a:ext cx="7838053" cy="3840480"/>
          </a:xfrm>
          <a:solidFill>
            <a:schemeClr val="bg2"/>
          </a:solidFill>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dirty="0"/>
              <a:t>Drag picture to placeholder or click icon to add</a:t>
            </a:r>
          </a:p>
        </p:txBody>
      </p:sp>
      <p:sp>
        <p:nvSpPr>
          <p:cNvPr id="4" name="Text Placeholder 3"/>
          <p:cNvSpPr>
            <a:spLocks noGrp="1"/>
          </p:cNvSpPr>
          <p:nvPr>
            <p:ph type="body" sz="half" idx="2"/>
          </p:nvPr>
        </p:nvSpPr>
        <p:spPr>
          <a:xfrm>
            <a:off x="8288401" y="1447801"/>
            <a:ext cx="3290983" cy="3840480"/>
          </a:xfr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r>
              <a:rPr lang="en-US" dirty="0" smtClean="0"/>
              <a:t>Date</a:t>
            </a:r>
            <a:endParaRPr lang="en-US" dirty="0"/>
          </a:p>
        </p:txBody>
      </p:sp>
      <p:sp>
        <p:nvSpPr>
          <p:cNvPr id="9" name="Footer Placeholder 8"/>
          <p:cNvSpPr>
            <a:spLocks noGrp="1"/>
          </p:cNvSpPr>
          <p:nvPr>
            <p:ph type="ftr" sz="quarter" idx="11"/>
          </p:nvPr>
        </p:nvSpPr>
        <p:spPr/>
        <p:txBody>
          <a:bodyPr/>
          <a:lstStyle/>
          <a:p>
            <a:r>
              <a:rPr lang="en-US" dirty="0" smtClean="0"/>
              <a:t>Copyright © 2015 Symantec Corporation</a:t>
            </a:r>
            <a:endParaRPr lang="en-US" dirty="0"/>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43173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Freeform 6"/>
          <p:cNvSpPr>
            <a:spLocks noEditPoints="1"/>
          </p:cNvSpPr>
          <p:nvPr/>
        </p:nvSpPr>
        <p:spPr bwMode="ltGray">
          <a:xfrm>
            <a:off x="167642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8" name="Text Placeholder 7"/>
          <p:cNvSpPr>
            <a:spLocks noGrp="1"/>
          </p:cNvSpPr>
          <p:nvPr>
            <p:ph type="body" sz="quarter" idx="13" hasCustomPrompt="1"/>
          </p:nvPr>
        </p:nvSpPr>
        <p:spPr>
          <a:xfrm>
            <a:off x="2336194" y="1371601"/>
            <a:ext cx="7516439" cy="1981200"/>
          </a:xfrm>
        </p:spPr>
        <p:txBody>
          <a:bodyPr>
            <a:noAutofit/>
          </a:bodyPr>
          <a:lstStyle>
            <a:lvl1pPr marL="0" indent="0">
              <a:lnSpc>
                <a:spcPct val="110000"/>
              </a:lnSpc>
              <a:spcBef>
                <a:spcPts val="0"/>
              </a:spcBef>
              <a:buNone/>
              <a:defRPr sz="28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rP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5637213" y="3657600"/>
            <a:ext cx="4215422" cy="304800"/>
          </a:xfr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a:t>Name of Person Quoted</a:t>
            </a:r>
          </a:p>
        </p:txBody>
      </p:sp>
      <p:sp>
        <p:nvSpPr>
          <p:cNvPr id="10" name="Text Placeholder 7"/>
          <p:cNvSpPr>
            <a:spLocks noGrp="1"/>
          </p:cNvSpPr>
          <p:nvPr>
            <p:ph type="body" sz="quarter" idx="15" hasCustomPrompt="1"/>
          </p:nvPr>
        </p:nvSpPr>
        <p:spPr>
          <a:xfrm>
            <a:off x="5637213" y="3979652"/>
            <a:ext cx="4215422" cy="744748"/>
          </a:xfr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rPr/>
              <a:t>Title, Company Name</a:t>
            </a:r>
          </a:p>
        </p:txBody>
      </p:sp>
      <p:sp>
        <p:nvSpPr>
          <p:cNvPr id="2" name="Date Placeholder 1"/>
          <p:cNvSpPr>
            <a:spLocks noGrp="1"/>
          </p:cNvSpPr>
          <p:nvPr>
            <p:ph type="dt" sz="half" idx="16"/>
          </p:nvPr>
        </p:nvSpPr>
        <p:spPr/>
        <p:txBody>
          <a:bodyPr/>
          <a:lstStyle/>
          <a:p>
            <a:r>
              <a:rPr lang="en-US" dirty="0" smtClean="0"/>
              <a:t>Date</a:t>
            </a:r>
            <a:endParaRPr lang="en-US" dirty="0"/>
          </a:p>
        </p:txBody>
      </p:sp>
      <p:sp>
        <p:nvSpPr>
          <p:cNvPr id="6" name="Footer Placeholder 5"/>
          <p:cNvSpPr>
            <a:spLocks noGrp="1"/>
          </p:cNvSpPr>
          <p:nvPr>
            <p:ph type="ftr" sz="quarter" idx="17"/>
          </p:nvPr>
        </p:nvSpPr>
        <p:spPr/>
        <p:txBody>
          <a:bodyPr/>
          <a:lstStyle/>
          <a:p>
            <a:r>
              <a:rPr lang="en-US" dirty="0" smtClean="0"/>
              <a:t>Copyright © 2015 Symantec Corporation</a:t>
            </a:r>
            <a:endParaRPr lang="en-US" dirty="0"/>
          </a:p>
        </p:txBody>
      </p:sp>
      <p:sp>
        <p:nvSpPr>
          <p:cNvPr id="7" name="Slide Number Placeholder 6"/>
          <p:cNvSpPr>
            <a:spLocks noGrp="1"/>
          </p:cNvSpPr>
          <p:nvPr>
            <p:ph type="sldNum" sz="quarter" idx="18"/>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371887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218883" y="1370013"/>
            <a:ext cx="2286000" cy="2743200"/>
          </a:xfrm>
          <a:solidFill>
            <a:schemeClr val="bg2"/>
          </a:solidFill>
        </p:spPr>
        <p:txBody>
          <a:bodyPr tIns="91440">
            <a:normAutofit/>
          </a:bodyPr>
          <a:lstStyle>
            <a:lvl1pPr marL="0" indent="0" algn="ctr">
              <a:buNone/>
              <a:defRPr sz="2000"/>
            </a:lvl1pPr>
          </a:lstStyle>
          <a:p>
            <a:r>
              <a:rPr dirty="0"/>
              <a:t>Click icon to insert picture</a:t>
            </a:r>
          </a:p>
        </p:txBody>
      </p:sp>
      <p:sp>
        <p:nvSpPr>
          <p:cNvPr id="11" name="Freeform 6"/>
          <p:cNvSpPr>
            <a:spLocks noEditPoints="1"/>
          </p:cNvSpPr>
          <p:nvPr/>
        </p:nvSpPr>
        <p:spPr bwMode="ltGray">
          <a:xfrm>
            <a:off x="4263856"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8" name="Text Placeholder 7"/>
          <p:cNvSpPr>
            <a:spLocks noGrp="1"/>
          </p:cNvSpPr>
          <p:nvPr>
            <p:ph type="body" sz="quarter" idx="13" hasCustomPrompt="1"/>
          </p:nvPr>
        </p:nvSpPr>
        <p:spPr>
          <a:xfrm>
            <a:off x="4875211" y="1440612"/>
            <a:ext cx="6094731" cy="2672602"/>
          </a:xfrm>
        </p:spPr>
        <p:txBody>
          <a:bodyPr>
            <a:noAutofit/>
          </a:bodyPr>
          <a:lstStyle>
            <a:lvl1pPr marL="0" indent="0">
              <a:lnSpc>
                <a:spcPct val="110000"/>
              </a:lnSpc>
              <a:spcBef>
                <a:spcPts val="0"/>
              </a:spcBef>
              <a:buNone/>
              <a:defRPr sz="24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rP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1201634" y="4267200"/>
            <a:ext cx="3017520" cy="304800"/>
          </a:xfr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a:t>Name of Person Quoted</a:t>
            </a:r>
          </a:p>
        </p:txBody>
      </p:sp>
      <p:sp>
        <p:nvSpPr>
          <p:cNvPr id="10" name="Text Placeholder 7"/>
          <p:cNvSpPr>
            <a:spLocks noGrp="1"/>
          </p:cNvSpPr>
          <p:nvPr>
            <p:ph type="body" sz="quarter" idx="15" hasCustomPrompt="1"/>
          </p:nvPr>
        </p:nvSpPr>
        <p:spPr>
          <a:xfrm>
            <a:off x="1201634" y="4572000"/>
            <a:ext cx="3017520" cy="744748"/>
          </a:xfr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rPr/>
              <a:t>Title, Company Name</a:t>
            </a:r>
          </a:p>
        </p:txBody>
      </p:sp>
      <p:sp>
        <p:nvSpPr>
          <p:cNvPr id="2" name="Date Placeholder 1"/>
          <p:cNvSpPr>
            <a:spLocks noGrp="1"/>
          </p:cNvSpPr>
          <p:nvPr>
            <p:ph type="dt" sz="half" idx="17"/>
          </p:nvPr>
        </p:nvSpPr>
        <p:spPr/>
        <p:txBody>
          <a:bodyPr/>
          <a:lstStyle/>
          <a:p>
            <a:r>
              <a:rPr lang="en-US" dirty="0" smtClean="0"/>
              <a:t>Date</a:t>
            </a:r>
            <a:endParaRPr lang="en-US" dirty="0"/>
          </a:p>
        </p:txBody>
      </p:sp>
      <p:sp>
        <p:nvSpPr>
          <p:cNvPr id="6" name="Footer Placeholder 5"/>
          <p:cNvSpPr>
            <a:spLocks noGrp="1"/>
          </p:cNvSpPr>
          <p:nvPr>
            <p:ph type="ftr" sz="quarter" idx="18"/>
          </p:nvPr>
        </p:nvSpPr>
        <p:spPr/>
        <p:txBody>
          <a:bodyPr/>
          <a:lstStyle/>
          <a:p>
            <a:r>
              <a:rPr lang="en-US" dirty="0" smtClean="0"/>
              <a:t>Copyright © 2015 Symantec Corporation</a:t>
            </a:r>
            <a:endParaRPr lang="en-US" dirty="0"/>
          </a:p>
        </p:txBody>
      </p:sp>
      <p:sp>
        <p:nvSpPr>
          <p:cNvPr id="12" name="Slide Number Placeholder 11"/>
          <p:cNvSpPr>
            <a:spLocks noGrp="1"/>
          </p:cNvSpPr>
          <p:nvPr>
            <p:ph type="sldNum" sz="quarter" idx="19"/>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16259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6" name="TextBox 5"/>
          <p:cNvSpPr txBox="1"/>
          <p:nvPr/>
        </p:nvSpPr>
        <p:spPr>
          <a:xfrm>
            <a:off x="1691844" y="4063212"/>
            <a:ext cx="883806" cy="1304925"/>
          </a:xfrm>
          <a:prstGeom prst="rect">
            <a:avLst/>
          </a:prstGeom>
          <a:noFill/>
        </p:spPr>
        <p:txBody>
          <a:bodyPr wrap="square" lIns="0" tIns="0" rIns="0" bIns="0" rtlCol="0">
            <a:noAutofit/>
          </a:bodyPr>
          <a:lstStyle/>
          <a:p>
            <a:pPr algn="ctr">
              <a:lnSpc>
                <a:spcPct val="90000"/>
              </a:lnSpc>
            </a:pPr>
            <a:r>
              <a:rPr sz="6600" b="0" dirty="0">
                <a:solidFill>
                  <a:srgbClr val="969696"/>
                </a:solidFill>
              </a:rPr>
              <a:t>&amp;</a:t>
            </a:r>
          </a:p>
        </p:txBody>
      </p:sp>
      <p:sp>
        <p:nvSpPr>
          <p:cNvPr id="7" name="TextBox 6"/>
          <p:cNvSpPr txBox="1"/>
          <p:nvPr/>
        </p:nvSpPr>
        <p:spPr>
          <a:xfrm>
            <a:off x="1152953" y="4011283"/>
            <a:ext cx="967895" cy="1246517"/>
          </a:xfrm>
          <a:prstGeom prst="rect">
            <a:avLst/>
          </a:prstGeom>
          <a:noFill/>
        </p:spPr>
        <p:txBody>
          <a:bodyPr wrap="square" lIns="0" tIns="0" rIns="0" bIns="0" rtlCol="0">
            <a:noAutofit/>
          </a:bodyPr>
          <a:lstStyle/>
          <a:p>
            <a:pPr>
              <a:lnSpc>
                <a:spcPct val="90000"/>
              </a:lnSpc>
            </a:pPr>
            <a:r>
              <a:rPr sz="7200" b="1" dirty="0">
                <a:solidFill>
                  <a:schemeClr val="accent1"/>
                </a:solidFill>
              </a:rPr>
              <a:t>Q</a:t>
            </a:r>
          </a:p>
        </p:txBody>
      </p:sp>
      <p:sp>
        <p:nvSpPr>
          <p:cNvPr id="8" name="TextBox 7"/>
          <p:cNvSpPr txBox="1"/>
          <p:nvPr/>
        </p:nvSpPr>
        <p:spPr>
          <a:xfrm>
            <a:off x="2338807" y="4011283"/>
            <a:ext cx="847305" cy="1246517"/>
          </a:xfrm>
          <a:prstGeom prst="rect">
            <a:avLst/>
          </a:prstGeom>
          <a:noFill/>
        </p:spPr>
        <p:txBody>
          <a:bodyPr wrap="square" lIns="0" tIns="0" rIns="0" bIns="0" rtlCol="0">
            <a:noAutofit/>
          </a:bodyPr>
          <a:lstStyle/>
          <a:p>
            <a:pPr>
              <a:lnSpc>
                <a:spcPct val="90000"/>
              </a:lnSpc>
            </a:pPr>
            <a:r>
              <a:rPr sz="7200" b="1" dirty="0">
                <a:solidFill>
                  <a:schemeClr val="accent1"/>
                </a:solidFill>
              </a:rPr>
              <a:t>A</a:t>
            </a:r>
          </a:p>
        </p:txBody>
      </p:sp>
      <p:sp>
        <p:nvSpPr>
          <p:cNvPr id="2" name="Date Placeholder 1"/>
          <p:cNvSpPr>
            <a:spLocks noGrp="1"/>
          </p:cNvSpPr>
          <p:nvPr>
            <p:ph type="dt" sz="half" idx="10"/>
          </p:nvPr>
        </p:nvSpPr>
        <p:spPr/>
        <p:txBody>
          <a:bodyPr/>
          <a:lstStyle/>
          <a:p>
            <a:r>
              <a:rPr lang="en-US" dirty="0" smtClean="0"/>
              <a:t>Date</a:t>
            </a:r>
            <a:endParaRPr lang="en-US" dirty="0"/>
          </a:p>
        </p:txBody>
      </p:sp>
      <p:sp>
        <p:nvSpPr>
          <p:cNvPr id="9" name="Footer Placeholder 8"/>
          <p:cNvSpPr>
            <a:spLocks noGrp="1"/>
          </p:cNvSpPr>
          <p:nvPr>
            <p:ph type="ftr" sz="quarter" idx="11"/>
          </p:nvPr>
        </p:nvSpPr>
        <p:spPr/>
        <p:txBody>
          <a:bodyPr/>
          <a:lstStyle/>
          <a:p>
            <a:r>
              <a:rPr lang="en-US" dirty="0" smtClean="0"/>
              <a:t>Copyright © 2015 Symantec Corporation</a:t>
            </a:r>
            <a:endParaRPr lang="en-US" dirty="0"/>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12322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hank You Exter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ight Triangle 43"/>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5"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6"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7"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8"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1" name="TextBox 20"/>
          <p:cNvSpPr txBox="1"/>
          <p:nvPr/>
        </p:nvSpPr>
        <p:spPr>
          <a:xfrm>
            <a:off x="1213910" y="1808202"/>
            <a:ext cx="4880502" cy="553998"/>
          </a:xfrm>
          <a:prstGeom prst="rect">
            <a:avLst/>
          </a:prstGeom>
          <a:noFill/>
        </p:spPr>
        <p:txBody>
          <a:bodyPr wrap="square" lIns="0" tIns="0" rIns="0" bIns="0" rtlCol="0">
            <a:spAutoFit/>
          </a:bodyPr>
          <a:lstStyle/>
          <a:p>
            <a:pPr>
              <a:lnSpc>
                <a:spcPct val="90000"/>
              </a:lnSpc>
            </a:pPr>
            <a:r>
              <a:rPr sz="4000" b="1" dirty="0">
                <a:solidFill>
                  <a:schemeClr val="bg1"/>
                </a:solidFill>
              </a:rPr>
              <a:t>Thank you!</a:t>
            </a:r>
          </a:p>
        </p:txBody>
      </p:sp>
      <p:sp>
        <p:nvSpPr>
          <p:cNvPr id="23" name="Text Placeholder 22"/>
          <p:cNvSpPr>
            <a:spLocks noGrp="1"/>
          </p:cNvSpPr>
          <p:nvPr>
            <p:ph type="body" sz="quarter" idx="10" hasCustomPrompt="1"/>
          </p:nvPr>
        </p:nvSpPr>
        <p:spPr>
          <a:xfrm>
            <a:off x="1218882" y="2877712"/>
            <a:ext cx="9751062" cy="403225"/>
          </a:xfrm>
        </p:spPr>
        <p:txBody>
          <a:bodyPr>
            <a:noAutofit/>
          </a:bodyPr>
          <a:lstStyle>
            <a:lvl1pPr marL="0" indent="0">
              <a:spcBef>
                <a:spcPts val="0"/>
              </a:spcBef>
              <a:buNone/>
              <a:defRPr sz="2400">
                <a:solidFill>
                  <a:schemeClr val="accent1"/>
                </a:solidFill>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rPr/>
              <a:t>Click to add presenter’s name</a:t>
            </a:r>
          </a:p>
        </p:txBody>
      </p:sp>
      <p:sp>
        <p:nvSpPr>
          <p:cNvPr id="24" name="Text Placeholder 22"/>
          <p:cNvSpPr>
            <a:spLocks noGrp="1"/>
          </p:cNvSpPr>
          <p:nvPr>
            <p:ph type="body" sz="quarter" idx="11" hasCustomPrompt="1"/>
          </p:nvPr>
        </p:nvSpPr>
        <p:spPr>
          <a:xfrm>
            <a:off x="1218881" y="3339881"/>
            <a:ext cx="9751062" cy="651930"/>
          </a:xfrm>
        </p:spPr>
        <p:txBody>
          <a:bodyPr>
            <a:noAutofit/>
          </a:bodyPr>
          <a:lstStyle>
            <a:lvl1pPr marL="0" indent="0">
              <a:spcBef>
                <a:spcPts val="0"/>
              </a:spcBef>
              <a:buNone/>
              <a:defRPr sz="2000">
                <a:solidFill>
                  <a:schemeClr val="tx1"/>
                </a:solidFill>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rPr/>
              <a:t>Presenter’s email</a:t>
            </a:r>
            <a:br>
              <a:rPr/>
            </a:br>
            <a:r>
              <a:rPr/>
              <a:t>Presenter’s phone</a:t>
            </a:r>
          </a:p>
        </p:txBody>
      </p:sp>
      <p:sp>
        <p:nvSpPr>
          <p:cNvPr id="25" name="Rectangle 6"/>
          <p:cNvSpPr>
            <a:spLocks noChangeArrowheads="1"/>
          </p:cNvSpPr>
          <p:nvPr/>
        </p:nvSpPr>
        <p:spPr bwMode="auto">
          <a:xfrm>
            <a:off x="1218881" y="3933500"/>
            <a:ext cx="7321383" cy="562300"/>
          </a:xfrm>
          <a:prstGeom prst="rect">
            <a:avLst/>
          </a:prstGeom>
          <a:noFill/>
          <a:ln w="9525">
            <a:noFill/>
            <a:miter lim="800000"/>
            <a:headEnd/>
            <a:tailEnd/>
          </a:ln>
          <a:effectLst/>
        </p:spPr>
        <p:txBody>
          <a:bodyPr wrap="square" lIns="0" tIns="0" rIns="0" bIns="0" anchor="t">
            <a:noAutofit/>
          </a:bodyPr>
          <a:lstStyle/>
          <a:p>
            <a:pPr algn="l">
              <a:lnSpc>
                <a:spcPct val="90000"/>
              </a:lnSpc>
              <a:spcBef>
                <a:spcPts val="400"/>
              </a:spcBef>
            </a:pPr>
            <a:r>
              <a:rPr sz="800" b="1" dirty="0">
                <a:solidFill>
                  <a:schemeClr val="bg1"/>
                </a:solidFill>
                <a:latin typeface="+mn-lt"/>
              </a:rPr>
              <a:t>Copyright © 2015 Symantec Corporation. All rights reserved. </a:t>
            </a:r>
            <a:r>
              <a:rPr sz="800" dirty="0">
                <a:solidFill>
                  <a:schemeClr val="bg1"/>
                </a:solidFill>
                <a:latin typeface="+mn-lt"/>
              </a:rPr>
              <a:t>Veritas and the Veritas</a:t>
            </a:r>
            <a:r>
              <a:rPr sz="800" baseline="0" dirty="0">
                <a:solidFill>
                  <a:schemeClr val="bg1"/>
                </a:solidFill>
                <a:latin typeface="+mn-lt"/>
              </a:rPr>
              <a:t> </a:t>
            </a:r>
            <a:r>
              <a:rPr sz="800" dirty="0">
                <a:solidFill>
                  <a:schemeClr val="bg1"/>
                </a:solidFill>
                <a:latin typeface="+mn-lt"/>
              </a:rPr>
              <a:t>Logo are trademarks or registered trademarks of Symantec Corporation or its affiliates in the U.S. and other countries. Other names may be trademarks of their respective owners.</a:t>
            </a:r>
          </a:p>
          <a:p>
            <a:pPr algn="l">
              <a:lnSpc>
                <a:spcPct val="90000"/>
              </a:lnSpc>
              <a:spcBef>
                <a:spcPts val="400"/>
              </a:spcBef>
            </a:pPr>
            <a:r>
              <a:rPr sz="800" dirty="0">
                <a:solidFill>
                  <a:schemeClr val="bg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20" name="Picture 19"/>
          <p:cNvPicPr>
            <a:picLocks noChangeAspect="1"/>
          </p:cNvPicPr>
          <p:nvPr userDrawn="1"/>
        </p:nvPicPr>
        <p:blipFill>
          <a:blip r:embed="rId3"/>
          <a:stretch>
            <a:fillRect/>
          </a:stretch>
        </p:blipFill>
        <p:spPr>
          <a:xfrm>
            <a:off x="9709816" y="5791200"/>
            <a:ext cx="2099596" cy="709135"/>
          </a:xfrm>
          <a:prstGeom prst="rect">
            <a:avLst/>
          </a:prstGeom>
        </p:spPr>
      </p:pic>
    </p:spTree>
    <p:extLst>
      <p:ext uri="{BB962C8B-B14F-4D97-AF65-F5344CB8AC3E}">
        <p14:creationId xmlns:p14="http://schemas.microsoft.com/office/powerpoint/2010/main" val="21591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 Internal">
    <p:spTree>
      <p:nvGrpSpPr>
        <p:cNvPr id="1" name=""/>
        <p:cNvGrpSpPr/>
        <p:nvPr/>
      </p:nvGrpSpPr>
      <p:grpSpPr>
        <a:xfrm>
          <a:off x="0" y="0"/>
          <a:ext cx="0" cy="0"/>
          <a:chOff x="0" y="0"/>
          <a:chExt cx="0" cy="0"/>
        </a:xfrm>
      </p:grpSpPr>
      <p:sp>
        <p:nvSpPr>
          <p:cNvPr id="44" name="Right Triangle 43"/>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5"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6"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7"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8"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1" name="TextBox 20"/>
          <p:cNvSpPr txBox="1"/>
          <p:nvPr/>
        </p:nvSpPr>
        <p:spPr>
          <a:xfrm>
            <a:off x="1213910" y="2130552"/>
            <a:ext cx="4880502" cy="439312"/>
          </a:xfrm>
          <a:prstGeom prst="rect">
            <a:avLst/>
          </a:prstGeom>
          <a:noFill/>
        </p:spPr>
        <p:txBody>
          <a:bodyPr wrap="square" lIns="0" tIns="0" rIns="0" bIns="0" rtlCol="0">
            <a:spAutoFit/>
          </a:bodyPr>
          <a:lstStyle/>
          <a:p>
            <a:pPr>
              <a:lnSpc>
                <a:spcPct val="90000"/>
              </a:lnSpc>
            </a:pPr>
            <a:r>
              <a:rPr sz="3200" b="1" dirty="0"/>
              <a:t>Thank you!</a:t>
            </a:r>
          </a:p>
        </p:txBody>
      </p:sp>
      <p:sp>
        <p:nvSpPr>
          <p:cNvPr id="23" name="Text Placeholder 22"/>
          <p:cNvSpPr>
            <a:spLocks noGrp="1"/>
          </p:cNvSpPr>
          <p:nvPr>
            <p:ph type="body" sz="quarter" idx="10" hasCustomPrompt="1"/>
          </p:nvPr>
        </p:nvSpPr>
        <p:spPr>
          <a:xfrm>
            <a:off x="1218882" y="2880361"/>
            <a:ext cx="9751063" cy="403225"/>
          </a:xfrm>
        </p:spPr>
        <p:txBody>
          <a:bodyPr>
            <a:noAutofit/>
          </a:bodyPr>
          <a:lstStyle>
            <a:lvl1pPr marL="0" indent="0">
              <a:spcBef>
                <a:spcPts val="0"/>
              </a:spcBef>
              <a:buNone/>
              <a:defRPr sz="2400">
                <a:solidFill>
                  <a:schemeClr val="accent1"/>
                </a:solidFill>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rPr/>
              <a:t>Click to add presenter’s name</a:t>
            </a:r>
          </a:p>
        </p:txBody>
      </p:sp>
      <p:sp>
        <p:nvSpPr>
          <p:cNvPr id="24" name="Text Placeholder 22"/>
          <p:cNvSpPr>
            <a:spLocks noGrp="1"/>
          </p:cNvSpPr>
          <p:nvPr>
            <p:ph type="body" sz="quarter" idx="11" hasCustomPrompt="1"/>
          </p:nvPr>
        </p:nvSpPr>
        <p:spPr>
          <a:xfrm>
            <a:off x="1218881" y="3337560"/>
            <a:ext cx="9751063" cy="651930"/>
          </a:xfrm>
        </p:spPr>
        <p:txBody>
          <a:bodyPr>
            <a:noAutofit/>
          </a:bodyPr>
          <a:lstStyle>
            <a:lvl1pPr marL="0" indent="0">
              <a:spcBef>
                <a:spcPts val="0"/>
              </a:spcBef>
              <a:buNone/>
              <a:defRPr sz="2000">
                <a:solidFill>
                  <a:schemeClr val="tx1"/>
                </a:solidFill>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rPr/>
              <a:t>Presenter’s email</a:t>
            </a:r>
            <a:br>
              <a:rPr/>
            </a:br>
            <a:r>
              <a:rPr/>
              <a:t>Presenter’s phone</a:t>
            </a:r>
          </a:p>
        </p:txBody>
      </p:sp>
      <p:sp>
        <p:nvSpPr>
          <p:cNvPr id="22" name="Rectangle 6"/>
          <p:cNvSpPr>
            <a:spLocks noChangeArrowheads="1"/>
          </p:cNvSpPr>
          <p:nvPr/>
        </p:nvSpPr>
        <p:spPr bwMode="auto">
          <a:xfrm>
            <a:off x="1218881" y="4068012"/>
            <a:ext cx="9758514" cy="562300"/>
          </a:xfrm>
          <a:prstGeom prst="rect">
            <a:avLst/>
          </a:prstGeom>
          <a:noFill/>
          <a:ln w="9525">
            <a:noFill/>
            <a:miter lim="800000"/>
            <a:headEnd/>
            <a:tailEnd/>
          </a:ln>
          <a:effectLst/>
        </p:spPr>
        <p:txBody>
          <a:bodyPr wrap="square" lIns="0" tIns="0" rIns="0" bIns="0" anchor="t">
            <a:noAutofit/>
          </a:bodyPr>
          <a:lstStyle/>
          <a:p>
            <a:pPr algn="l">
              <a:lnSpc>
                <a:spcPct val="90000"/>
              </a:lnSpc>
            </a:pPr>
            <a:r>
              <a:rPr sz="800" b="1" dirty="0">
                <a:solidFill>
                  <a:schemeClr val="tx1"/>
                </a:solidFill>
                <a:latin typeface="+mn-lt"/>
              </a:rPr>
              <a:t>SYMANTEC</a:t>
            </a:r>
            <a:r>
              <a:rPr sz="800" b="1" baseline="0" dirty="0">
                <a:solidFill>
                  <a:schemeClr val="tx1"/>
                </a:solidFill>
                <a:latin typeface="+mn-lt"/>
              </a:rPr>
              <a:t> </a:t>
            </a:r>
            <a:r>
              <a:rPr sz="800" b="1" dirty="0">
                <a:solidFill>
                  <a:schemeClr val="tx1"/>
                </a:solidFill>
                <a:latin typeface="+mn-lt"/>
              </a:rPr>
              <a:t>PROPRIETARY/CONFIDENTIAL – INTERNAL USE ONLY</a:t>
            </a:r>
            <a:br>
              <a:rPr sz="800" b="1" dirty="0">
                <a:solidFill>
                  <a:schemeClr val="tx1"/>
                </a:solidFill>
                <a:latin typeface="+mn-lt"/>
              </a:rPr>
            </a:br>
            <a:r>
              <a:rPr sz="800" b="0" dirty="0">
                <a:solidFill>
                  <a:schemeClr val="tx1"/>
                </a:solidFill>
                <a:latin typeface="+mn-lt"/>
              </a:rPr>
              <a:t>Copyright © 2015 Symantec Corporation. All rights reserved.</a:t>
            </a:r>
          </a:p>
        </p:txBody>
      </p:sp>
      <p:grpSp>
        <p:nvGrpSpPr>
          <p:cNvPr id="34" name="Group 33"/>
          <p:cNvGrpSpPr/>
          <p:nvPr/>
        </p:nvGrpSpPr>
        <p:grpSpPr>
          <a:xfrm>
            <a:off x="1219977" y="923925"/>
            <a:ext cx="2165858" cy="428625"/>
            <a:chOff x="1219977" y="923925"/>
            <a:chExt cx="2165858" cy="428625"/>
          </a:xfrm>
        </p:grpSpPr>
        <p:sp>
          <p:nvSpPr>
            <p:cNvPr id="35"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6"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7"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8"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9"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40"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41"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42"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55373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ight Triangle 31"/>
          <p:cNvSpPr/>
          <p:nvPr userDrawn="1"/>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3" name="Right Triangle 30"/>
          <p:cNvSpPr/>
          <p:nvPr userDrawn="1"/>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4" name="Right Triangle 97"/>
          <p:cNvSpPr/>
          <p:nvPr userDrawn="1"/>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5" name="Right Triangle 32"/>
          <p:cNvSpPr/>
          <p:nvPr userDrawn="1"/>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6" name="Right Triangle 89"/>
          <p:cNvSpPr/>
          <p:nvPr userDrawn="1"/>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sp>
        <p:nvSpPr>
          <p:cNvPr id="5" name="Text Placeholder 4"/>
          <p:cNvSpPr>
            <a:spLocks noGrp="1"/>
          </p:cNvSpPr>
          <p:nvPr>
            <p:ph type="body" sz="quarter" idx="10" hasCustomPrompt="1"/>
          </p:nvPr>
        </p:nvSpPr>
        <p:spPr>
          <a:xfrm>
            <a:off x="1218884" y="4105657"/>
            <a:ext cx="7313295" cy="301925"/>
          </a:xfrm>
        </p:spPr>
        <p:txBody>
          <a:bodyPr>
            <a:noAutofit/>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r>
              <a:rPr/>
              <a:t>Click to add presenter’s title</a:t>
            </a:r>
          </a:p>
        </p:txBody>
      </p:sp>
      <p:pic>
        <p:nvPicPr>
          <p:cNvPr id="4" name="Picture 3"/>
          <p:cNvPicPr>
            <a:picLocks noChangeAspect="1"/>
          </p:cNvPicPr>
          <p:nvPr userDrawn="1"/>
        </p:nvPicPr>
        <p:blipFill>
          <a:blip r:embed="rId3"/>
          <a:stretch>
            <a:fillRect/>
          </a:stretch>
        </p:blipFill>
        <p:spPr>
          <a:xfrm>
            <a:off x="9709816" y="5791200"/>
            <a:ext cx="2099596" cy="709135"/>
          </a:xfrm>
          <a:prstGeom prst="rect">
            <a:avLst/>
          </a:prstGeom>
        </p:spPr>
      </p:pic>
    </p:spTree>
    <p:extLst>
      <p:ext uri="{BB962C8B-B14F-4D97-AF65-F5344CB8AC3E}">
        <p14:creationId xmlns:p14="http://schemas.microsoft.com/office/powerpoint/2010/main" val="5112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dirty="0" smtClean="0"/>
              <a:t>Date</a:t>
            </a:r>
            <a:endParaRPr lang="en-US" dirty="0"/>
          </a:p>
        </p:txBody>
      </p:sp>
      <p:sp>
        <p:nvSpPr>
          <p:cNvPr id="8" name="Footer Placeholder 7"/>
          <p:cNvSpPr>
            <a:spLocks noGrp="1"/>
          </p:cNvSpPr>
          <p:nvPr>
            <p:ph type="ftr" sz="quarter" idx="11"/>
          </p:nvPr>
        </p:nvSpPr>
        <p:spPr/>
        <p:txBody>
          <a:bodyPr/>
          <a:lstStyle/>
          <a:p>
            <a:r>
              <a:rPr lang="en-US" dirty="0" smtClean="0"/>
              <a:t>Copyright © 2015 Symantec Corporation</a:t>
            </a:r>
            <a:endParaRPr lang="en-US" dirty="0"/>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9857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2075" y="533400"/>
            <a:ext cx="1117309"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441" y="533400"/>
            <a:ext cx="944737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dirty="0" smtClean="0"/>
              <a:t>Date</a:t>
            </a:r>
            <a:endParaRPr lang="en-US" dirty="0"/>
          </a:p>
        </p:txBody>
      </p:sp>
      <p:sp>
        <p:nvSpPr>
          <p:cNvPr id="8" name="Footer Placeholder 7"/>
          <p:cNvSpPr>
            <a:spLocks noGrp="1"/>
          </p:cNvSpPr>
          <p:nvPr>
            <p:ph type="ftr" sz="quarter" idx="11"/>
          </p:nvPr>
        </p:nvSpPr>
        <p:spPr/>
        <p:txBody>
          <a:bodyPr/>
          <a:lstStyle/>
          <a:p>
            <a:r>
              <a:rPr lang="en-US" dirty="0" smtClean="0"/>
              <a:t>Copyright © 2015 Symantec Corporation</a:t>
            </a:r>
            <a:endParaRPr lang="en-US" dirty="0"/>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3169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Blue with Name">
    <p:spTree>
      <p:nvGrpSpPr>
        <p:cNvPr id="1" name=""/>
        <p:cNvGrpSpPr/>
        <p:nvPr/>
      </p:nvGrpSpPr>
      <p:grpSpPr>
        <a:xfrm>
          <a:off x="0" y="0"/>
          <a:ext cx="0" cy="0"/>
          <a:chOff x="0" y="0"/>
          <a:chExt cx="0" cy="0"/>
        </a:xfrm>
      </p:grpSpPr>
      <p:grpSp>
        <p:nvGrpSpPr>
          <p:cNvPr id="47" name="Group 46"/>
          <p:cNvGrpSpPr/>
          <p:nvPr/>
        </p:nvGrpSpPr>
        <p:grpSpPr>
          <a:xfrm>
            <a:off x="0" y="4094030"/>
            <a:ext cx="12188825" cy="2768942"/>
            <a:chOff x="0" y="4094030"/>
            <a:chExt cx="12188825" cy="2768942"/>
          </a:xfrm>
        </p:grpSpPr>
        <p:sp>
          <p:nvSpPr>
            <p:cNvPr id="48" name="Right Triangle 47"/>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9"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50"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51" name="Right Triangle 32"/>
            <p:cNvSpPr/>
            <p:nvPr/>
          </p:nvSpPr>
          <p:spPr bwMode="auto">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A3C9C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52" name="Right Triangle 89"/>
            <p:cNvSpPr/>
            <p:nvPr/>
          </p:nvSpPr>
          <p:spPr bwMode="auto">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BCD4D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grp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sp>
        <p:nvSpPr>
          <p:cNvPr id="5" name="Text Placeholder 4"/>
          <p:cNvSpPr>
            <a:spLocks noGrp="1"/>
          </p:cNvSpPr>
          <p:nvPr>
            <p:ph type="body" sz="quarter" idx="10" hasCustomPrompt="1"/>
          </p:nvPr>
        </p:nvSpPr>
        <p:spPr>
          <a:xfrm>
            <a:off x="1218884" y="4105657"/>
            <a:ext cx="7313295" cy="301925"/>
          </a:xfrm>
        </p:spPr>
        <p:txBody>
          <a:bodyPr>
            <a:noAutofit/>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r>
              <a:rPr/>
              <a:t>Click to add presenter’s title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412" y="762000"/>
            <a:ext cx="5062728" cy="600456"/>
          </a:xfrm>
          <a:prstGeom prst="rect">
            <a:avLst/>
          </a:prstGeom>
        </p:spPr>
      </p:pic>
    </p:spTree>
    <p:extLst>
      <p:ext uri="{BB962C8B-B14F-4D97-AF65-F5344CB8AC3E}">
        <p14:creationId xmlns:p14="http://schemas.microsoft.com/office/powerpoint/2010/main" val="423993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sp>
        <p:nvSpPr>
          <p:cNvPr id="33" name="Right Triangle 32"/>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4"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5"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6"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7"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cxnSp>
        <p:nvCxnSpPr>
          <p:cNvPr id="22" name="Straight Connector 21"/>
          <p:cNvCxnSpPr/>
          <p:nvPr/>
        </p:nvCxnSpPr>
        <p:spPr bwMode="auto">
          <a:xfrm>
            <a:off x="6399212" y="762000"/>
            <a:ext cx="0" cy="609600"/>
          </a:xfrm>
          <a:prstGeom prst="line">
            <a:avLst/>
          </a:prstGeom>
          <a:solidFill>
            <a:schemeClr val="accent1"/>
          </a:solidFill>
          <a:ln w="19050" cap="flat" cmpd="sng" algn="ctr">
            <a:solidFill>
              <a:srgbClr val="B2B2B2"/>
            </a:solidFill>
            <a:prstDash val="solid"/>
            <a:miter lim="800000"/>
            <a:headEnd type="none" w="med" len="med"/>
            <a:tailEnd type="none" w="med" len="med"/>
          </a:ln>
          <a:effectLst/>
        </p:spPr>
      </p:cxn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sp>
        <p:nvSpPr>
          <p:cNvPr id="5" name="Text Placeholder 4"/>
          <p:cNvSpPr>
            <a:spLocks noGrp="1"/>
          </p:cNvSpPr>
          <p:nvPr>
            <p:ph type="body" sz="quarter" idx="10" hasCustomPrompt="1"/>
          </p:nvPr>
        </p:nvSpPr>
        <p:spPr>
          <a:xfrm>
            <a:off x="1218884" y="4105657"/>
            <a:ext cx="7313295" cy="301925"/>
          </a:xfrm>
        </p:spPr>
        <p:txBody>
          <a:bodyPr>
            <a:noAutofit/>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r>
              <a:rPr/>
              <a:t>Click to add presenter’s title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412" y="762000"/>
            <a:ext cx="5062728" cy="600456"/>
          </a:xfrm>
          <a:prstGeom prst="rect">
            <a:avLst/>
          </a:prstGeom>
        </p:spPr>
      </p:pic>
    </p:spTree>
    <p:extLst>
      <p:ext uri="{BB962C8B-B14F-4D97-AF65-F5344CB8AC3E}">
        <p14:creationId xmlns:p14="http://schemas.microsoft.com/office/powerpoint/2010/main" val="10321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p:spTree>
      <p:nvGrpSpPr>
        <p:cNvPr id="1" name=""/>
        <p:cNvGrpSpPr/>
        <p:nvPr/>
      </p:nvGrpSpPr>
      <p:grpSpPr>
        <a:xfrm>
          <a:off x="0" y="0"/>
          <a:ext cx="0" cy="0"/>
          <a:chOff x="0" y="0"/>
          <a:chExt cx="0" cy="0"/>
        </a:xfrm>
      </p:grpSpPr>
      <p:grpSp>
        <p:nvGrpSpPr>
          <p:cNvPr id="13" name="Group 12"/>
          <p:cNvGrpSpPr/>
          <p:nvPr/>
        </p:nvGrpSpPr>
        <p:grpSpPr>
          <a:xfrm>
            <a:off x="0" y="4094030"/>
            <a:ext cx="12188825" cy="2768942"/>
            <a:chOff x="0" y="4094030"/>
            <a:chExt cx="12188825" cy="2768942"/>
          </a:xfrm>
        </p:grpSpPr>
        <p:sp>
          <p:nvSpPr>
            <p:cNvPr id="14" name="Right Triangle 13"/>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15"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16"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17" name="Right Triangle 32"/>
            <p:cNvSpPr/>
            <p:nvPr/>
          </p:nvSpPr>
          <p:spPr bwMode="auto">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A3C9C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18" name="Right Triangle 89"/>
            <p:cNvSpPr/>
            <p:nvPr/>
          </p:nvSpPr>
          <p:spPr bwMode="auto">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BCD4D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grpSp>
      <p:sp>
        <p:nvSpPr>
          <p:cNvPr id="2" name="Title 1"/>
          <p:cNvSpPr>
            <a:spLocks noGrp="1"/>
          </p:cNvSpPr>
          <p:nvPr>
            <p:ph type="title"/>
          </p:nvPr>
        </p:nvSpPr>
        <p:spPr>
          <a:xfrm>
            <a:off x="1218882" y="1984248"/>
            <a:ext cx="9751063" cy="1393825"/>
          </a:xfrm>
        </p:spPr>
        <p:txBody>
          <a:bodyPr anchor="b">
            <a:noAutofit/>
          </a:bodyPr>
          <a:lstStyle>
            <a:lvl1pPr algn="l">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3529585"/>
            <a:ext cx="9751063" cy="664327"/>
          </a:xfrm>
        </p:spPr>
        <p:txBody>
          <a:bodyPr anchor="t">
            <a:noAutofit/>
          </a:bodyPr>
          <a:lstStyle>
            <a:lvl1pPr marL="0" indent="0">
              <a:spcBef>
                <a:spcPts val="0"/>
              </a:spcBef>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dirty="0" smtClean="0"/>
              <a:t>Date</a:t>
            </a:r>
            <a:endParaRPr lang="en-US" dirty="0"/>
          </a:p>
        </p:txBody>
      </p:sp>
      <p:sp>
        <p:nvSpPr>
          <p:cNvPr id="8" name="Footer Placeholder 7"/>
          <p:cNvSpPr>
            <a:spLocks noGrp="1"/>
          </p:cNvSpPr>
          <p:nvPr>
            <p:ph type="ftr" sz="quarter" idx="11"/>
          </p:nvPr>
        </p:nvSpPr>
        <p:spPr/>
        <p:txBody>
          <a:bodyPr/>
          <a:lstStyle/>
          <a:p>
            <a:r>
              <a:rPr lang="en-US" dirty="0" smtClean="0"/>
              <a:t>Copyright © 2015 Symantec Corporation</a:t>
            </a:r>
            <a:endParaRPr lang="en-US" dirty="0"/>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60952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dirty="0" smtClean="0"/>
              <a:t>Date</a:t>
            </a:r>
            <a:endParaRPr lang="en-US" dirty="0"/>
          </a:p>
        </p:txBody>
      </p:sp>
      <p:sp>
        <p:nvSpPr>
          <p:cNvPr id="8" name="Footer Placeholder 7"/>
          <p:cNvSpPr>
            <a:spLocks noGrp="1"/>
          </p:cNvSpPr>
          <p:nvPr>
            <p:ph type="ftr" sz="quarter" idx="11"/>
          </p:nvPr>
        </p:nvSpPr>
        <p:spPr/>
        <p:txBody>
          <a:bodyPr/>
          <a:lstStyle/>
          <a:p>
            <a:r>
              <a:rPr lang="en-US" dirty="0" smtClean="0"/>
              <a:t>Copyright © 2015 Symantec Corporation</a:t>
            </a:r>
            <a:endParaRPr lang="en-US" dirty="0"/>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0563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8" name="Text Placeholder 7"/>
          <p:cNvSpPr>
            <a:spLocks noGrp="1"/>
          </p:cNvSpPr>
          <p:nvPr>
            <p:ph type="body" sz="quarter" idx="13" hasCustomPrompt="1"/>
          </p:nvPr>
        </p:nvSpPr>
        <p:spPr>
          <a:xfrm>
            <a:off x="609441" y="1168878"/>
            <a:ext cx="10969943" cy="332118"/>
          </a:xfrm>
        </p:spPr>
        <p:txBody>
          <a:bodyPr>
            <a:noAutofit/>
          </a:bodyPr>
          <a:lstStyle>
            <a:lvl1pPr marL="0" indent="0">
              <a:spcBef>
                <a:spcPts val="0"/>
              </a:spcBef>
              <a:buNone/>
              <a:defRPr sz="24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rPr dirty="0"/>
              <a:t>Click to </a:t>
            </a:r>
            <a:r>
              <a:rPr lang="en-US" dirty="0" smtClean="0"/>
              <a:t>add subtitle</a:t>
            </a:r>
            <a:endParaRPr dirty="0"/>
          </a:p>
        </p:txBody>
      </p:sp>
      <p:sp>
        <p:nvSpPr>
          <p:cNvPr id="3" name="Content Placeholder 2"/>
          <p:cNvSpPr>
            <a:spLocks noGrp="1"/>
          </p:cNvSpPr>
          <p:nvPr>
            <p:ph idx="1"/>
          </p:nvPr>
        </p:nvSpPr>
        <p:spPr>
          <a:xfrm>
            <a:off x="609441" y="1752601"/>
            <a:ext cx="10969943" cy="4191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4"/>
          </p:nvPr>
        </p:nvSpPr>
        <p:spPr/>
        <p:txBody>
          <a:bodyPr/>
          <a:lstStyle/>
          <a:p>
            <a:r>
              <a:rPr lang="en-US" dirty="0" smtClean="0"/>
              <a:t>Date</a:t>
            </a:r>
            <a:endParaRPr lang="en-US" dirty="0"/>
          </a:p>
        </p:txBody>
      </p:sp>
      <p:sp>
        <p:nvSpPr>
          <p:cNvPr id="9" name="Footer Placeholder 8"/>
          <p:cNvSpPr>
            <a:spLocks noGrp="1"/>
          </p:cNvSpPr>
          <p:nvPr>
            <p:ph type="ftr" sz="quarter" idx="15"/>
          </p:nvPr>
        </p:nvSpPr>
        <p:spPr/>
        <p:txBody>
          <a:bodyPr/>
          <a:lstStyle/>
          <a:p>
            <a:r>
              <a:rPr lang="en-US" dirty="0" smtClean="0"/>
              <a:t>Copyright © 2015 Symantec Corporation</a:t>
            </a:r>
            <a:endParaRPr lang="en-US" dirty="0"/>
          </a:p>
        </p:txBody>
      </p:sp>
      <p:sp>
        <p:nvSpPr>
          <p:cNvPr id="10" name="Slide Number Placeholder 9"/>
          <p:cNvSpPr>
            <a:spLocks noGrp="1"/>
          </p:cNvSpPr>
          <p:nvPr>
            <p:ph type="sldNum" sz="quarter" idx="16"/>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338219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5"/>
          <p:cNvSpPr>
            <a:spLocks noGrp="1"/>
          </p:cNvSpPr>
          <p:nvPr>
            <p:ph type="dt" sz="half" idx="10"/>
          </p:nvPr>
        </p:nvSpPr>
        <p:spPr/>
        <p:txBody>
          <a:bodyPr/>
          <a:lstStyle/>
          <a:p>
            <a:r>
              <a:rPr lang="en-US" dirty="0" smtClean="0"/>
              <a:t>Date</a:t>
            </a:r>
            <a:endParaRPr lang="en-US" dirty="0"/>
          </a:p>
        </p:txBody>
      </p:sp>
      <p:sp>
        <p:nvSpPr>
          <p:cNvPr id="7" name="Footer Placeholder 6"/>
          <p:cNvSpPr>
            <a:spLocks noGrp="1"/>
          </p:cNvSpPr>
          <p:nvPr>
            <p:ph type="ftr" sz="quarter" idx="11"/>
          </p:nvPr>
        </p:nvSpPr>
        <p:spPr/>
        <p:txBody>
          <a:bodyPr/>
          <a:lstStyle/>
          <a:p>
            <a:r>
              <a:rPr lang="en-US" dirty="0" smtClean="0"/>
              <a:t>Copyright © 2015 Symantec Corporation</a:t>
            </a:r>
            <a:endParaRPr lang="en-US" dirty="0"/>
          </a:p>
        </p:txBody>
      </p:sp>
      <p:sp>
        <p:nvSpPr>
          <p:cNvPr id="8" name="Slide Number Placeholder 7"/>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405412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Text Placeholder 6"/>
          <p:cNvSpPr>
            <a:spLocks noGrp="1"/>
          </p:cNvSpPr>
          <p:nvPr>
            <p:ph type="body" sz="quarter" idx="13" hasCustomPrompt="1"/>
          </p:nvPr>
        </p:nvSpPr>
        <p:spPr>
          <a:xfrm>
            <a:off x="609441" y="1168878"/>
            <a:ext cx="10969943" cy="332118"/>
          </a:xfrm>
        </p:spPr>
        <p:txBody>
          <a:bodyPr>
            <a:noAutofit/>
          </a:bodyPr>
          <a:lstStyle>
            <a:lvl1pPr marL="0" indent="0">
              <a:spcBef>
                <a:spcPts val="0"/>
              </a:spcBef>
              <a:buNone/>
              <a:defRPr sz="24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rPr dirty="0"/>
              <a:t>Click to </a:t>
            </a:r>
            <a:r>
              <a:rPr lang="en-US" dirty="0" smtClean="0"/>
              <a:t>add subtitle</a:t>
            </a:r>
            <a:endParaRPr dirty="0"/>
          </a:p>
        </p:txBody>
      </p:sp>
      <p:sp>
        <p:nvSpPr>
          <p:cNvPr id="6" name="Date Placeholder 5"/>
          <p:cNvSpPr>
            <a:spLocks noGrp="1"/>
          </p:cNvSpPr>
          <p:nvPr>
            <p:ph type="dt" sz="half" idx="14"/>
          </p:nvPr>
        </p:nvSpPr>
        <p:spPr/>
        <p:txBody>
          <a:bodyPr/>
          <a:lstStyle/>
          <a:p>
            <a:r>
              <a:rPr lang="en-US" dirty="0" smtClean="0"/>
              <a:t>Date</a:t>
            </a:r>
            <a:endParaRPr lang="en-US" dirty="0"/>
          </a:p>
        </p:txBody>
      </p:sp>
      <p:sp>
        <p:nvSpPr>
          <p:cNvPr id="8" name="Footer Placeholder 7"/>
          <p:cNvSpPr>
            <a:spLocks noGrp="1"/>
          </p:cNvSpPr>
          <p:nvPr>
            <p:ph type="ftr" sz="quarter" idx="15"/>
          </p:nvPr>
        </p:nvSpPr>
        <p:spPr/>
        <p:txBody>
          <a:bodyPr/>
          <a:lstStyle/>
          <a:p>
            <a:r>
              <a:rPr lang="en-US" dirty="0" smtClean="0"/>
              <a:t>Copyright © 2015 Symantec Corporation</a:t>
            </a:r>
            <a:endParaRPr lang="en-US" dirty="0"/>
          </a:p>
        </p:txBody>
      </p:sp>
      <p:sp>
        <p:nvSpPr>
          <p:cNvPr id="9" name="Slide Number Placeholder 8"/>
          <p:cNvSpPr>
            <a:spLocks noGrp="1"/>
          </p:cNvSpPr>
          <p:nvPr>
            <p:ph type="sldNum" sz="quarter" idx="16"/>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9193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4" name="Group 33"/>
          <p:cNvGrpSpPr/>
          <p:nvPr/>
        </p:nvGrpSpPr>
        <p:grpSpPr>
          <a:xfrm>
            <a:off x="0" y="6324600"/>
            <a:ext cx="12188825" cy="384048"/>
            <a:chOff x="0" y="6324600"/>
            <a:chExt cx="12188825" cy="384048"/>
          </a:xfrm>
        </p:grpSpPr>
        <p:sp>
          <p:nvSpPr>
            <p:cNvPr id="35" name="Rectangle 34"/>
            <p:cNvSpPr/>
            <p:nvPr/>
          </p:nvSpPr>
          <p:spPr bwMode="auto">
            <a:xfrm>
              <a:off x="0" y="6324601"/>
              <a:ext cx="12188825" cy="384047"/>
            </a:xfrm>
            <a:prstGeom prst="rect">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grpSp>
          <p:nvGrpSpPr>
            <p:cNvPr id="36" name="Group 35"/>
            <p:cNvGrpSpPr>
              <a:grpSpLocks noChangeAspect="1"/>
            </p:cNvGrpSpPr>
            <p:nvPr/>
          </p:nvGrpSpPr>
          <p:grpSpPr>
            <a:xfrm>
              <a:off x="8736013" y="6324600"/>
              <a:ext cx="3452812" cy="384047"/>
              <a:chOff x="1419113" y="867841"/>
              <a:chExt cx="11262744" cy="1252728"/>
            </a:xfrm>
          </p:grpSpPr>
          <p:sp>
            <p:nvSpPr>
              <p:cNvPr id="37" name="Rectangle 13"/>
              <p:cNvSpPr/>
              <p:nvPr/>
            </p:nvSpPr>
            <p:spPr bwMode="auto">
              <a:xfrm>
                <a:off x="3982357" y="867841"/>
                <a:ext cx="8699500" cy="1252728"/>
              </a:xfrm>
              <a:custGeom>
                <a:avLst/>
                <a:gdLst/>
                <a:ahLst/>
                <a:cxnLst/>
                <a:rect l="l" t="t" r="r" b="b"/>
                <a:pathLst>
                  <a:path w="2667000" h="384048">
                    <a:moveTo>
                      <a:pt x="1192281" y="0"/>
                    </a:moveTo>
                    <a:lnTo>
                      <a:pt x="1758950" y="0"/>
                    </a:lnTo>
                    <a:lnTo>
                      <a:pt x="1871662" y="0"/>
                    </a:lnTo>
                    <a:lnTo>
                      <a:pt x="1892300" y="0"/>
                    </a:lnTo>
                    <a:lnTo>
                      <a:pt x="2667000" y="0"/>
                    </a:lnTo>
                    <a:lnTo>
                      <a:pt x="2667000" y="384048"/>
                    </a:lnTo>
                    <a:lnTo>
                      <a:pt x="1892300" y="384048"/>
                    </a:lnTo>
                    <a:lnTo>
                      <a:pt x="1758950" y="384048"/>
                    </a:lnTo>
                    <a:lnTo>
                      <a:pt x="679381" y="384048"/>
                    </a:lnTo>
                    <a:lnTo>
                      <a:pt x="654050" y="384048"/>
                    </a:lnTo>
                    <a:lnTo>
                      <a:pt x="0" y="384048"/>
                    </a:lnTo>
                    <a:close/>
                  </a:path>
                </a:pathLst>
              </a:custGeom>
              <a:solidFill>
                <a:srgbClr val="A3C9CD">
                  <a:alpha val="60000"/>
                </a:srgb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38" name="Parallelogram 37"/>
              <p:cNvSpPr/>
              <p:nvPr/>
            </p:nvSpPr>
            <p:spPr bwMode="auto">
              <a:xfrm flipH="1">
                <a:off x="1667677" y="867841"/>
                <a:ext cx="6105183" cy="1252728"/>
              </a:xfrm>
              <a:prstGeom prst="parallelogram">
                <a:avLst>
                  <a:gd name="adj" fmla="val 310451"/>
                </a:avLst>
              </a:prstGeom>
              <a:solidFill>
                <a:srgbClr val="EDF4F7"/>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b="1" dirty="0">
                  <a:solidFill>
                    <a:schemeClr val="bg1"/>
                  </a:solidFill>
                </a:endParaRPr>
              </a:p>
            </p:txBody>
          </p:sp>
          <p:sp>
            <p:nvSpPr>
              <p:cNvPr id="39" name="Parallelogram 38"/>
              <p:cNvSpPr/>
              <p:nvPr/>
            </p:nvSpPr>
            <p:spPr bwMode="auto">
              <a:xfrm>
                <a:off x="1419113" y="867841"/>
                <a:ext cx="6105183" cy="1252728"/>
              </a:xfrm>
              <a:prstGeom prst="parallelogram">
                <a:avLst>
                  <a:gd name="adj" fmla="val 310451"/>
                </a:avLst>
              </a:prstGeom>
              <a:solidFill>
                <a:srgbClr val="EDF4F7"/>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0" name="Parallelogram 8"/>
              <p:cNvSpPr/>
              <p:nvPr/>
            </p:nvSpPr>
            <p:spPr bwMode="auto">
              <a:xfrm>
                <a:off x="3665421" y="1155234"/>
                <a:ext cx="2216076" cy="713825"/>
              </a:xfrm>
              <a:custGeom>
                <a:avLst/>
                <a:gdLst/>
                <a:ahLst/>
                <a:cxnLst/>
                <a:rect l="l" t="t" r="r" b="b"/>
                <a:pathLst>
                  <a:path w="679381" h="218837">
                    <a:moveTo>
                      <a:pt x="339690" y="0"/>
                    </a:moveTo>
                    <a:lnTo>
                      <a:pt x="679381" y="109418"/>
                    </a:lnTo>
                    <a:lnTo>
                      <a:pt x="339690" y="218837"/>
                    </a:lnTo>
                    <a:lnTo>
                      <a:pt x="0" y="109418"/>
                    </a:lnTo>
                    <a:close/>
                  </a:path>
                </a:pathLst>
              </a:custGeom>
              <a:solidFill>
                <a:srgbClr val="EDF4F7"/>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1" name="Parallelogram 8"/>
              <p:cNvSpPr/>
              <p:nvPr/>
            </p:nvSpPr>
            <p:spPr bwMode="auto">
              <a:xfrm>
                <a:off x="3488189" y="1096267"/>
                <a:ext cx="2216076" cy="713825"/>
              </a:xfrm>
              <a:custGeom>
                <a:avLst/>
                <a:gdLst/>
                <a:ahLst/>
                <a:cxnLst/>
                <a:rect l="l" t="t" r="r" b="b"/>
                <a:pathLst>
                  <a:path w="679381" h="218837">
                    <a:moveTo>
                      <a:pt x="339690" y="0"/>
                    </a:moveTo>
                    <a:lnTo>
                      <a:pt x="679381" y="109418"/>
                    </a:lnTo>
                    <a:lnTo>
                      <a:pt x="339690" y="218837"/>
                    </a:lnTo>
                    <a:lnTo>
                      <a:pt x="0" y="109418"/>
                    </a:lnTo>
                    <a:close/>
                  </a:path>
                </a:pathLst>
              </a:custGeom>
              <a:solidFill>
                <a:srgbClr val="F6FAFB"/>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sp>
            <p:nvSpPr>
              <p:cNvPr id="42" name="Rectangle 13"/>
              <p:cNvSpPr/>
              <p:nvPr/>
            </p:nvSpPr>
            <p:spPr bwMode="auto">
              <a:xfrm>
                <a:off x="4769572" y="1510087"/>
                <a:ext cx="3003288" cy="610482"/>
              </a:xfrm>
              <a:custGeom>
                <a:avLst/>
                <a:gdLst/>
                <a:ahLst/>
                <a:cxnLst/>
                <a:rect l="l" t="t" r="r" b="b"/>
                <a:pathLst>
                  <a:path w="920716" h="187155">
                    <a:moveTo>
                      <a:pt x="339690" y="0"/>
                    </a:moveTo>
                    <a:lnTo>
                      <a:pt x="920716" y="187155"/>
                    </a:lnTo>
                    <a:lnTo>
                      <a:pt x="438045" y="187155"/>
                    </a:lnTo>
                    <a:lnTo>
                      <a:pt x="412714" y="187155"/>
                    </a:lnTo>
                    <a:lnTo>
                      <a:pt x="241335" y="187155"/>
                    </a:lnTo>
                    <a:lnTo>
                      <a:pt x="0" y="109418"/>
                    </a:lnTo>
                    <a:close/>
                  </a:path>
                </a:pathLst>
              </a:custGeom>
              <a:solidFill>
                <a:srgbClr val="DDEBE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dirty="0">
                  <a:solidFill>
                    <a:schemeClr val="bg1"/>
                  </a:solidFill>
                  <a:latin typeface="+mn-lt"/>
                </a:endParaRPr>
              </a:p>
            </p:txBody>
          </p:sp>
        </p:grpSp>
      </p:grpSp>
      <p:sp>
        <p:nvSpPr>
          <p:cNvPr id="2" name="Title Placeholder 1"/>
          <p:cNvSpPr>
            <a:spLocks noGrp="1"/>
          </p:cNvSpPr>
          <p:nvPr>
            <p:ph type="title"/>
          </p:nvPr>
        </p:nvSpPr>
        <p:spPr>
          <a:xfrm>
            <a:off x="609444" y="304800"/>
            <a:ext cx="10969940" cy="838200"/>
          </a:xfrm>
          <a:prstGeom prst="rect">
            <a:avLst/>
          </a:prstGeom>
        </p:spPr>
        <p:txBody>
          <a:bodyPr vert="horz" lIns="0" tIns="0" rIns="0" bIns="0" rtlCol="0" anchor="b">
            <a:noAutofit/>
          </a:bodyPr>
          <a:lstStyle/>
          <a:p>
            <a:r>
              <a:rPr lang="en-US" smtClean="0"/>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414217" y="6425184"/>
            <a:ext cx="1422030" cy="182880"/>
          </a:xfrm>
          <a:prstGeom prst="rect">
            <a:avLst/>
          </a:prstGeom>
        </p:spPr>
        <p:txBody>
          <a:bodyPr vert="horz" lIns="0" tIns="0" rIns="0" bIns="0" rtlCol="0" anchor="ctr"/>
          <a:lstStyle>
            <a:lvl1pPr algn="l">
              <a:defRPr sz="1000">
                <a:solidFill>
                  <a:schemeClr val="tx1">
                    <a:lumMod val="60000"/>
                    <a:lumOff val="40000"/>
                  </a:schemeClr>
                </a:solidFill>
              </a:defRPr>
            </a:lvl1pPr>
          </a:lstStyle>
          <a:p>
            <a:r>
              <a:rPr lang="en-US" dirty="0" smtClean="0"/>
              <a:t>Date</a:t>
            </a:r>
            <a:endParaRPr dirty="0"/>
          </a:p>
        </p:txBody>
      </p:sp>
      <p:sp>
        <p:nvSpPr>
          <p:cNvPr id="5" name="Footer Placeholder 4"/>
          <p:cNvSpPr>
            <a:spLocks noGrp="1"/>
          </p:cNvSpPr>
          <p:nvPr>
            <p:ph type="ftr" sz="quarter" idx="3"/>
          </p:nvPr>
        </p:nvSpPr>
        <p:spPr>
          <a:xfrm>
            <a:off x="1117310" y="6425184"/>
            <a:ext cx="3191102" cy="182880"/>
          </a:xfrm>
          <a:prstGeom prst="rect">
            <a:avLst/>
          </a:prstGeom>
        </p:spPr>
        <p:txBody>
          <a:bodyPr vert="horz" lIns="0" tIns="0" rIns="0" bIns="0" rtlCol="0" anchor="ctr"/>
          <a:lstStyle>
            <a:lvl1pPr algn="l">
              <a:defRPr sz="1000">
                <a:solidFill>
                  <a:schemeClr val="tx1">
                    <a:lumMod val="60000"/>
                    <a:lumOff val="40000"/>
                  </a:schemeClr>
                </a:solidFill>
              </a:defRPr>
            </a:lvl1pPr>
          </a:lstStyle>
          <a:p>
            <a:r>
              <a:rPr dirty="0"/>
              <a:t>Copyright © 2015 Symantec Corporation</a:t>
            </a:r>
          </a:p>
        </p:txBody>
      </p:sp>
      <p:sp>
        <p:nvSpPr>
          <p:cNvPr id="6" name="Slide Number Placeholder 5"/>
          <p:cNvSpPr>
            <a:spLocks noGrp="1"/>
          </p:cNvSpPr>
          <p:nvPr>
            <p:ph type="sldNum" sz="quarter" idx="4"/>
          </p:nvPr>
        </p:nvSpPr>
        <p:spPr>
          <a:xfrm>
            <a:off x="609441" y="6425184"/>
            <a:ext cx="406294" cy="182880"/>
          </a:xfrm>
          <a:prstGeom prst="rect">
            <a:avLst/>
          </a:prstGeom>
        </p:spPr>
        <p:txBody>
          <a:bodyPr vert="horz" lIns="0" tIns="0" rIns="0" bIns="0" rtlCol="0" anchor="ctr"/>
          <a:lstStyle>
            <a:lvl1pPr algn="r">
              <a:defRPr sz="1000">
                <a:solidFill>
                  <a:schemeClr val="tx1">
                    <a:lumMod val="60000"/>
                    <a:lumOff val="40000"/>
                  </a:schemeClr>
                </a:solidFill>
              </a:defRPr>
            </a:lvl1pPr>
          </a:lstStyle>
          <a:p>
            <a:pPr algn="l"/>
            <a:fld id="{C1960183-D323-4677-9D78-78D1D39B0029}" type="slidenum">
              <a:rPr/>
              <a:pPr algn="l"/>
              <a:t>‹#›</a:t>
            </a:fld>
            <a:endParaRPr dirty="0"/>
          </a:p>
        </p:txBody>
      </p:sp>
      <p:grpSp>
        <p:nvGrpSpPr>
          <p:cNvPr id="15" name="Group 14"/>
          <p:cNvGrpSpPr/>
          <p:nvPr/>
        </p:nvGrpSpPr>
        <p:grpSpPr>
          <a:xfrm>
            <a:off x="10586684" y="6415777"/>
            <a:ext cx="1019173" cy="201695"/>
            <a:chOff x="10586684" y="6415777"/>
            <a:chExt cx="1019173" cy="201695"/>
          </a:xfrm>
        </p:grpSpPr>
        <p:sp>
          <p:nvSpPr>
            <p:cNvPr id="26" name="Freeform 5"/>
            <p:cNvSpPr>
              <a:spLocks/>
            </p:cNvSpPr>
            <p:nvPr/>
          </p:nvSpPr>
          <p:spPr bwMode="auto">
            <a:xfrm>
              <a:off x="10921593" y="6429152"/>
              <a:ext cx="157022" cy="188320"/>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27" name="Rectangle 6"/>
            <p:cNvSpPr>
              <a:spLocks noChangeArrowheads="1"/>
            </p:cNvSpPr>
            <p:nvPr/>
          </p:nvSpPr>
          <p:spPr bwMode="auto">
            <a:xfrm>
              <a:off x="11099480" y="6429152"/>
              <a:ext cx="27018" cy="183773"/>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28" name="Freeform 7"/>
            <p:cNvSpPr>
              <a:spLocks/>
            </p:cNvSpPr>
            <p:nvPr/>
          </p:nvSpPr>
          <p:spPr bwMode="auto">
            <a:xfrm>
              <a:off x="10586684" y="6429152"/>
              <a:ext cx="163977" cy="183773"/>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29" name="Freeform 8"/>
            <p:cNvSpPr>
              <a:spLocks/>
            </p:cNvSpPr>
            <p:nvPr/>
          </p:nvSpPr>
          <p:spPr bwMode="auto">
            <a:xfrm>
              <a:off x="11262120" y="6429152"/>
              <a:ext cx="163977" cy="183773"/>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0" name="Freeform 9"/>
            <p:cNvSpPr>
              <a:spLocks/>
            </p:cNvSpPr>
            <p:nvPr/>
          </p:nvSpPr>
          <p:spPr bwMode="auto">
            <a:xfrm>
              <a:off x="10761361" y="6429152"/>
              <a:ext cx="131610" cy="183773"/>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1" name="Freeform 10"/>
            <p:cNvSpPr>
              <a:spLocks/>
            </p:cNvSpPr>
            <p:nvPr/>
          </p:nvSpPr>
          <p:spPr bwMode="auto">
            <a:xfrm>
              <a:off x="11149503" y="6429152"/>
              <a:ext cx="132947" cy="183773"/>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2" name="Freeform 11"/>
            <p:cNvSpPr>
              <a:spLocks/>
            </p:cNvSpPr>
            <p:nvPr/>
          </p:nvSpPr>
          <p:spPr bwMode="auto">
            <a:xfrm>
              <a:off x="11429842" y="6429152"/>
              <a:ext cx="150602" cy="183773"/>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33" name="Freeform 12"/>
            <p:cNvSpPr>
              <a:spLocks noEditPoints="1"/>
            </p:cNvSpPr>
            <p:nvPr/>
          </p:nvSpPr>
          <p:spPr bwMode="auto">
            <a:xfrm>
              <a:off x="11580444" y="6415777"/>
              <a:ext cx="25413" cy="13375"/>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3407304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0" r:id="rId6"/>
    <p:sldLayoutId id="2147483663" r:id="rId7"/>
    <p:sldLayoutId id="2147483654" r:id="rId8"/>
    <p:sldLayoutId id="2147483664" r:id="rId9"/>
    <p:sldLayoutId id="2147483655" r:id="rId10"/>
    <p:sldLayoutId id="2147483652" r:id="rId11"/>
    <p:sldLayoutId id="2147483653" r:id="rId12"/>
    <p:sldLayoutId id="2147483656" r:id="rId13"/>
    <p:sldLayoutId id="2147483657" r:id="rId14"/>
    <p:sldLayoutId id="2147483665" r:id="rId15"/>
    <p:sldLayoutId id="2147483666" r:id="rId16"/>
    <p:sldLayoutId id="2147483667" r:id="rId17"/>
    <p:sldLayoutId id="2147483668" r:id="rId18"/>
    <p:sldLayoutId id="2147483669" r:id="rId19"/>
    <p:sldLayoutId id="2147483658" r:id="rId20"/>
    <p:sldLayoutId id="214748365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1412" y="2362200"/>
            <a:ext cx="9751063" cy="1295400"/>
          </a:xfrm>
        </p:spPr>
        <p:txBody>
          <a:bodyPr/>
          <a:lstStyle/>
          <a:p>
            <a:pPr>
              <a:lnSpc>
                <a:spcPct val="100000"/>
              </a:lnSpc>
            </a:pPr>
            <a:r>
              <a:rPr lang="en-US" sz="4400" dirty="0" smtClean="0">
                <a:solidFill>
                  <a:schemeClr val="bg1"/>
                </a:solidFill>
                <a:effectLst>
                  <a:outerShdw blurRad="38100" dist="38100" dir="2700000" algn="tl">
                    <a:srgbClr val="000000">
                      <a:alpha val="43137"/>
                    </a:srgbClr>
                  </a:outerShdw>
                </a:effectLst>
                <a:latin typeface="Calibri" panose="020F0502020204030204" pitchFamily="34" charset="0"/>
              </a:rPr>
              <a:t>Veritas Backup Exec</a:t>
            </a:r>
            <a:br>
              <a:rPr lang="en-US" sz="4400" dirty="0" smtClean="0">
                <a:solidFill>
                  <a:schemeClr val="bg1"/>
                </a:solidFill>
                <a:effectLst>
                  <a:outerShdw blurRad="38100" dist="38100" dir="2700000" algn="tl">
                    <a:srgbClr val="000000">
                      <a:alpha val="43137"/>
                    </a:srgbClr>
                  </a:outerShdw>
                </a:effectLst>
                <a:latin typeface="Calibri" panose="020F0502020204030204" pitchFamily="34" charset="0"/>
              </a:rPr>
            </a:br>
            <a:r>
              <a:rPr lang="ru-RU" sz="4400" dirty="0" smtClean="0">
                <a:solidFill>
                  <a:schemeClr val="bg1"/>
                </a:solidFill>
                <a:effectLst>
                  <a:outerShdw blurRad="38100" dist="38100" dir="2700000" algn="tl">
                    <a:srgbClr val="000000">
                      <a:alpha val="43137"/>
                    </a:srgbClr>
                  </a:outerShdw>
                </a:effectLst>
                <a:latin typeface="Calibri" panose="020F0502020204030204" pitchFamily="34" charset="0"/>
              </a:rPr>
              <a:t>Преимущества для партнеров</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227012" y="6172200"/>
            <a:ext cx="4953000" cy="609600"/>
          </a:xfrm>
        </p:spPr>
        <p:txBody>
          <a:bodyPr/>
          <a:lstStyle/>
          <a:p>
            <a:r>
              <a:rPr lang="ru-RU" sz="1800" b="1" dirty="0" smtClean="0">
                <a:solidFill>
                  <a:schemeClr val="tx1"/>
                </a:solidFill>
                <a:latin typeface="Calibri" panose="020F0502020204030204" pitchFamily="34" charset="0"/>
              </a:rPr>
              <a:t>Павел </a:t>
            </a:r>
            <a:r>
              <a:rPr lang="ru-RU" sz="1800" b="1" dirty="0" err="1" smtClean="0">
                <a:solidFill>
                  <a:schemeClr val="tx1"/>
                </a:solidFill>
                <a:latin typeface="Calibri" panose="020F0502020204030204" pitchFamily="34" charset="0"/>
              </a:rPr>
              <a:t>Назаревич</a:t>
            </a:r>
            <a:endParaRPr lang="ru-RU" sz="1800" b="1" dirty="0" smtClean="0">
              <a:solidFill>
                <a:schemeClr val="tx1"/>
              </a:solidFill>
              <a:latin typeface="Calibri" panose="020F0502020204030204" pitchFamily="34" charset="0"/>
            </a:endParaRPr>
          </a:p>
          <a:p>
            <a:r>
              <a:rPr lang="ru-RU" sz="1600" b="1" dirty="0" smtClean="0">
                <a:solidFill>
                  <a:schemeClr val="tx1"/>
                </a:solidFill>
                <a:latin typeface="Calibri" panose="020F0502020204030204" pitchFamily="34" charset="0"/>
              </a:rPr>
              <a:t>Руководитель отдела дистрибуции  </a:t>
            </a:r>
            <a:r>
              <a:rPr lang="en-US" sz="1600" b="1" dirty="0" smtClean="0">
                <a:solidFill>
                  <a:schemeClr val="tx1"/>
                </a:solidFill>
                <a:latin typeface="Calibri" panose="020F0502020204030204" pitchFamily="34" charset="0"/>
              </a:rPr>
              <a:t>VERITAS </a:t>
            </a:r>
            <a:r>
              <a:rPr lang="ru-RU" sz="1600" b="1" dirty="0" smtClean="0">
                <a:solidFill>
                  <a:schemeClr val="tx1"/>
                </a:solidFill>
                <a:latin typeface="Calibri" panose="020F0502020204030204" pitchFamily="34" charset="0"/>
              </a:rPr>
              <a:t>МОНТ СНГ</a:t>
            </a:r>
            <a:endParaRPr lang="en-US" sz="1600" b="1" dirty="0">
              <a:solidFill>
                <a:schemeClr val="tx1"/>
              </a:solidFill>
              <a:latin typeface="Calibri" panose="020F0502020204030204" pitchFamily="34" charset="0"/>
            </a:endParaRPr>
          </a:p>
        </p:txBody>
      </p:sp>
      <p:pic>
        <p:nvPicPr>
          <p:cNvPr id="2051" name="Picture 3" descr="D:\IF\Marketing\Logo\MONT\MONT логотип белый_для цветного фона [преобразованный].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7402" y="0"/>
            <a:ext cx="293142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5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 2015 Symantec Corporation</a:t>
            </a:r>
            <a:endParaRPr lang="en-US" dirty="0"/>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2</a:t>
            </a:fld>
            <a:endParaRPr lang="en-US"/>
          </a:p>
        </p:txBody>
      </p:sp>
      <p:sp>
        <p:nvSpPr>
          <p:cNvPr id="7" name="Slide Number Placeholder 3"/>
          <p:cNvSpPr txBox="1">
            <a:spLocks/>
          </p:cNvSpPr>
          <p:nvPr/>
        </p:nvSpPr>
        <p:spPr>
          <a:xfrm>
            <a:off x="11395559" y="6397966"/>
            <a:ext cx="205131" cy="153888"/>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D4CF7D-3A1F-4528-B6E2-E9614A0D0054}" type="slidenum">
              <a:rPr lang="en-US" smtClean="0"/>
              <a:pPr/>
              <a:t>2</a:t>
            </a:fld>
            <a:endParaRPr lang="en-US"/>
          </a:p>
        </p:txBody>
      </p:sp>
      <p:pic>
        <p:nvPicPr>
          <p:cNvPr id="9219" name="Picture 3" descr="C:\Users\pnazarevych\Desktop\12552684_972150876173050_5813689076728309509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584" y="23648"/>
            <a:ext cx="5484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0"/>
            <a:ext cx="6704012" cy="68580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norm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r>
              <a:rPr lang="ru-RU" sz="2800" b="1" dirty="0" smtClean="0">
                <a:solidFill>
                  <a:prstClr val="white"/>
                </a:solidFill>
                <a:latin typeface="Calibri"/>
                <a:cs typeface="Arial" charset="0"/>
              </a:rPr>
              <a:t>Регистрация сделок в МОНТ СНГ, защита сделок</a:t>
            </a:r>
          </a:p>
          <a:p>
            <a:pPr fontAlgn="base">
              <a:spcBef>
                <a:spcPct val="0"/>
              </a:spcBef>
              <a:spcAft>
                <a:spcPct val="0"/>
              </a:spcAft>
              <a:defRPr/>
            </a:pPr>
            <a:endParaRPr lang="ru-RU" sz="2800" b="1" dirty="0" smtClean="0">
              <a:solidFill>
                <a:prstClr val="white"/>
              </a:solidFill>
              <a:latin typeface="Calibri"/>
              <a:cs typeface="Arial" charset="0"/>
            </a:endParaRPr>
          </a:p>
          <a:p>
            <a:pPr fontAlgn="base">
              <a:spcBef>
                <a:spcPct val="0"/>
              </a:spcBef>
              <a:spcAft>
                <a:spcPct val="0"/>
              </a:spcAft>
              <a:defRPr/>
            </a:pPr>
            <a:r>
              <a:rPr lang="ru-RU" sz="2800" b="1" dirty="0" smtClean="0">
                <a:solidFill>
                  <a:prstClr val="white"/>
                </a:solidFill>
                <a:latin typeface="Calibri"/>
                <a:cs typeface="Arial" charset="0"/>
              </a:rPr>
              <a:t>Регистрация НОВЫХ сделок на </a:t>
            </a:r>
            <a:r>
              <a:rPr lang="en-US" sz="2800" b="1" dirty="0" smtClean="0">
                <a:solidFill>
                  <a:prstClr val="white"/>
                </a:solidFill>
                <a:latin typeface="Calibri"/>
                <a:cs typeface="Arial" charset="0"/>
              </a:rPr>
              <a:t>VERITAS Margin Builder</a:t>
            </a:r>
            <a:r>
              <a:rPr lang="ru-RU" sz="2800" b="1" dirty="0" smtClean="0">
                <a:solidFill>
                  <a:prstClr val="white"/>
                </a:solidFill>
                <a:latin typeface="Calibri"/>
                <a:cs typeface="Arial" charset="0"/>
              </a:rPr>
              <a:t> – 10% и 20% дополнительная скидка</a:t>
            </a:r>
          </a:p>
          <a:p>
            <a:pPr fontAlgn="base">
              <a:spcBef>
                <a:spcPct val="0"/>
              </a:spcBef>
              <a:spcAft>
                <a:spcPct val="0"/>
              </a:spcAft>
              <a:defRPr/>
            </a:pPr>
            <a:endParaRPr lang="ru-RU" sz="2800" b="1" dirty="0">
              <a:solidFill>
                <a:prstClr val="white"/>
              </a:solidFill>
              <a:latin typeface="Calibri"/>
              <a:cs typeface="Arial" charset="0"/>
            </a:endParaRPr>
          </a:p>
          <a:p>
            <a:pPr fontAlgn="base">
              <a:spcBef>
                <a:spcPct val="0"/>
              </a:spcBef>
              <a:spcAft>
                <a:spcPct val="0"/>
              </a:spcAft>
              <a:defRPr/>
            </a:pPr>
            <a:r>
              <a:rPr lang="ru-RU" sz="2800" b="1" dirty="0" smtClean="0">
                <a:solidFill>
                  <a:prstClr val="white"/>
                </a:solidFill>
                <a:latin typeface="Calibri"/>
                <a:cs typeface="Arial" charset="0"/>
              </a:rPr>
              <a:t>Конкурентный переход спец цены</a:t>
            </a:r>
          </a:p>
          <a:p>
            <a:pPr fontAlgn="base">
              <a:spcBef>
                <a:spcPct val="0"/>
              </a:spcBef>
              <a:spcAft>
                <a:spcPct val="0"/>
              </a:spcAft>
              <a:defRPr/>
            </a:pPr>
            <a:endParaRPr lang="ru-RU" sz="2800" b="1" dirty="0">
              <a:solidFill>
                <a:prstClr val="white"/>
              </a:solidFill>
              <a:latin typeface="Calibri"/>
              <a:cs typeface="Arial" charset="0"/>
            </a:endParaRPr>
          </a:p>
          <a:p>
            <a:pPr fontAlgn="base">
              <a:spcBef>
                <a:spcPct val="0"/>
              </a:spcBef>
              <a:spcAft>
                <a:spcPct val="0"/>
              </a:spcAft>
              <a:defRPr/>
            </a:pPr>
            <a:r>
              <a:rPr lang="ru-RU" sz="2800" b="1" dirty="0" smtClean="0">
                <a:solidFill>
                  <a:prstClr val="white"/>
                </a:solidFill>
                <a:latin typeface="Calibri"/>
                <a:cs typeface="Arial" charset="0"/>
              </a:rPr>
              <a:t>Спец ГОС Цены</a:t>
            </a: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p:txBody>
      </p:sp>
      <p:sp>
        <p:nvSpPr>
          <p:cNvPr id="5" name="Title 1"/>
          <p:cNvSpPr txBox="1">
            <a:spLocks/>
          </p:cNvSpPr>
          <p:nvPr/>
        </p:nvSpPr>
        <p:spPr>
          <a:xfrm>
            <a:off x="698390" y="152400"/>
            <a:ext cx="11173090" cy="13716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4800" dirty="0" smtClean="0">
                <a:solidFill>
                  <a:schemeClr val="bg1"/>
                </a:solidFill>
                <a:latin typeface="Calibri" panose="020F0502020204030204" pitchFamily="34" charset="0"/>
              </a:rPr>
              <a:t>VERITAS Backup Exec</a:t>
            </a:r>
          </a:p>
          <a:p>
            <a:pPr algn="ctr"/>
            <a:r>
              <a:rPr lang="ru-RU" sz="4800" dirty="0" smtClean="0">
                <a:solidFill>
                  <a:schemeClr val="bg1"/>
                </a:solidFill>
                <a:latin typeface="Calibri" panose="020F0502020204030204" pitchFamily="34" charset="0"/>
              </a:rPr>
              <a:t>Преимущества для партнеров</a:t>
            </a:r>
            <a:endParaRPr lang="en-US" sz="4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28855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 2015 Symantec Corporation</a:t>
            </a:r>
            <a:endParaRPr lang="en-US" dirty="0"/>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3</a:t>
            </a:fld>
            <a:endParaRPr lang="en-US"/>
          </a:p>
        </p:txBody>
      </p:sp>
      <p:sp>
        <p:nvSpPr>
          <p:cNvPr id="7" name="Slide Number Placeholder 3"/>
          <p:cNvSpPr txBox="1">
            <a:spLocks/>
          </p:cNvSpPr>
          <p:nvPr/>
        </p:nvSpPr>
        <p:spPr>
          <a:xfrm>
            <a:off x="11395559" y="6397966"/>
            <a:ext cx="205131" cy="153888"/>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D4CF7D-3A1F-4528-B6E2-E9614A0D0054}" type="slidenum">
              <a:rPr lang="en-US" smtClean="0"/>
              <a:pPr/>
              <a:t>3</a:t>
            </a:fld>
            <a:endParaRPr lang="en-US"/>
          </a:p>
        </p:txBody>
      </p:sp>
      <p:pic>
        <p:nvPicPr>
          <p:cNvPr id="9" name="Picture 2" descr="D:\IF\Marketing\Pics\VERITAS\12079042_924094390978699_726227590405145619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589"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0"/>
            <a:ext cx="7237412" cy="68580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norm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233310" lvl="0" indent="-233310" fontAlgn="base">
              <a:spcBef>
                <a:spcPct val="0"/>
              </a:spcBef>
              <a:spcAft>
                <a:spcPts val="1200"/>
              </a:spcAft>
              <a:buClr>
                <a:srgbClr val="9A918C">
                  <a:lumMod val="50000"/>
                </a:srgbClr>
              </a:buClr>
              <a:buFontTx/>
              <a:buChar char="•"/>
              <a:defRPr/>
            </a:pPr>
            <a:endParaRPr lang="ru-RU" sz="2800" kern="0" dirty="0" smtClean="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endParaRPr lang="ru-RU" sz="2800" kern="0" dirty="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endParaRPr lang="ru-RU" sz="2800" b="1" kern="0" dirty="0" smtClean="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endParaRPr lang="ru-RU" sz="2800" b="1" kern="0" dirty="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r>
              <a:rPr lang="ru-RU" sz="2800" b="1" kern="0" dirty="0" smtClean="0">
                <a:solidFill>
                  <a:schemeClr val="bg1"/>
                </a:solidFill>
                <a:latin typeface="Calibri"/>
              </a:rPr>
              <a:t>Регистрация сделки (кроме продлений): Любой объем </a:t>
            </a:r>
            <a:r>
              <a:rPr lang="en-US" sz="2800" b="1" kern="0" dirty="0" smtClean="0">
                <a:solidFill>
                  <a:schemeClr val="bg1"/>
                </a:solidFill>
                <a:latin typeface="Calibri"/>
              </a:rPr>
              <a:t>Backup Exec </a:t>
            </a:r>
            <a:endParaRPr lang="ru-RU" sz="2800" b="1" kern="0" dirty="0" smtClean="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r>
              <a:rPr lang="ru-RU" sz="2800" b="1" kern="0" dirty="0" smtClean="0">
                <a:solidFill>
                  <a:schemeClr val="bg1"/>
                </a:solidFill>
                <a:latin typeface="Calibri"/>
              </a:rPr>
              <a:t>Регистрация на 1 месяц с правом продолжения</a:t>
            </a:r>
          </a:p>
          <a:p>
            <a:pPr marL="233310" lvl="0" indent="-233310" fontAlgn="base">
              <a:spcBef>
                <a:spcPct val="0"/>
              </a:spcBef>
              <a:spcAft>
                <a:spcPts val="1200"/>
              </a:spcAft>
              <a:buClr>
                <a:srgbClr val="9A918C">
                  <a:lumMod val="50000"/>
                </a:srgbClr>
              </a:buClr>
              <a:buFontTx/>
              <a:buChar char="•"/>
              <a:defRPr/>
            </a:pPr>
            <a:r>
              <a:rPr lang="ru-RU" sz="2800" b="1" kern="0" dirty="0" smtClean="0">
                <a:solidFill>
                  <a:schemeClr val="bg1"/>
                </a:solidFill>
                <a:latin typeface="Calibri"/>
              </a:rPr>
              <a:t>Регистрация только для 1-го партнера</a:t>
            </a:r>
          </a:p>
          <a:p>
            <a:pPr marL="233310" lvl="0" indent="-233310" fontAlgn="base">
              <a:spcBef>
                <a:spcPct val="0"/>
              </a:spcBef>
              <a:spcAft>
                <a:spcPts val="1200"/>
              </a:spcAft>
              <a:buClr>
                <a:srgbClr val="9A918C">
                  <a:lumMod val="50000"/>
                </a:srgbClr>
              </a:buClr>
              <a:buFontTx/>
              <a:buChar char="•"/>
              <a:defRPr/>
            </a:pPr>
            <a:r>
              <a:rPr lang="en-US" sz="2800" b="1" kern="0" dirty="0" smtClean="0">
                <a:solidFill>
                  <a:schemeClr val="bg1"/>
                </a:solidFill>
                <a:latin typeface="Calibri"/>
              </a:rPr>
              <a:t>Registered Status – </a:t>
            </a:r>
            <a:r>
              <a:rPr lang="ru-RU" sz="2800" b="1" kern="0" dirty="0" err="1" smtClean="0">
                <a:solidFill>
                  <a:schemeClr val="bg1"/>
                </a:solidFill>
                <a:latin typeface="Calibri"/>
              </a:rPr>
              <a:t>доп</a:t>
            </a:r>
            <a:r>
              <a:rPr lang="ru-RU" sz="2800" b="1" kern="0" dirty="0" smtClean="0">
                <a:solidFill>
                  <a:schemeClr val="bg1"/>
                </a:solidFill>
                <a:latin typeface="Calibri"/>
              </a:rPr>
              <a:t> 10%!</a:t>
            </a:r>
          </a:p>
          <a:p>
            <a:pPr marL="233310" indent="-233310" fontAlgn="base">
              <a:spcBef>
                <a:spcPct val="0"/>
              </a:spcBef>
              <a:spcAft>
                <a:spcPts val="1200"/>
              </a:spcAft>
              <a:buClr>
                <a:srgbClr val="9A918C">
                  <a:lumMod val="50000"/>
                </a:srgbClr>
              </a:buClr>
              <a:buFontTx/>
              <a:buChar char="•"/>
              <a:defRPr/>
            </a:pPr>
            <a:r>
              <a:rPr lang="en-US" sz="2800" b="1" kern="0" dirty="0" smtClean="0">
                <a:solidFill>
                  <a:schemeClr val="bg1"/>
                </a:solidFill>
                <a:latin typeface="Calibri"/>
              </a:rPr>
              <a:t>Silver </a:t>
            </a:r>
            <a:r>
              <a:rPr lang="en-US" sz="2800" b="1" kern="0" dirty="0">
                <a:solidFill>
                  <a:schemeClr val="bg1"/>
                </a:solidFill>
                <a:latin typeface="Calibri"/>
              </a:rPr>
              <a:t>Status – </a:t>
            </a:r>
            <a:r>
              <a:rPr lang="ru-RU" sz="2800" b="1" kern="0" dirty="0" err="1">
                <a:solidFill>
                  <a:schemeClr val="bg1"/>
                </a:solidFill>
                <a:latin typeface="Calibri"/>
              </a:rPr>
              <a:t>доп</a:t>
            </a:r>
            <a:r>
              <a:rPr lang="ru-RU" sz="2800" b="1" kern="0" dirty="0">
                <a:solidFill>
                  <a:schemeClr val="bg1"/>
                </a:solidFill>
                <a:latin typeface="Calibri"/>
              </a:rPr>
              <a:t> </a:t>
            </a:r>
            <a:r>
              <a:rPr lang="ru-RU" sz="2800" b="1" kern="0" dirty="0" smtClean="0">
                <a:solidFill>
                  <a:schemeClr val="bg1"/>
                </a:solidFill>
                <a:latin typeface="Calibri"/>
              </a:rPr>
              <a:t>20%!</a:t>
            </a:r>
            <a:endParaRPr lang="ru-RU" sz="2800" b="1" kern="0" dirty="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endParaRPr lang="ru-RU" sz="2800" b="1" kern="0" dirty="0" smtClean="0">
              <a:solidFill>
                <a:schemeClr val="bg1"/>
              </a:solidFill>
              <a:latin typeface="Calibri"/>
            </a:endParaRPr>
          </a:p>
        </p:txBody>
      </p:sp>
      <p:sp>
        <p:nvSpPr>
          <p:cNvPr id="8" name="Title 1"/>
          <p:cNvSpPr txBox="1">
            <a:spLocks/>
          </p:cNvSpPr>
          <p:nvPr/>
        </p:nvSpPr>
        <p:spPr>
          <a:xfrm>
            <a:off x="698390" y="228600"/>
            <a:ext cx="11173090" cy="13716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4800" dirty="0" smtClean="0">
                <a:solidFill>
                  <a:schemeClr val="bg1"/>
                </a:solidFill>
                <a:latin typeface="Calibri" panose="020F0502020204030204" pitchFamily="34" charset="0"/>
              </a:rPr>
              <a:t>VERITAS Backup Exec</a:t>
            </a:r>
            <a:endParaRPr lang="ru-RU" sz="4800" dirty="0" smtClean="0">
              <a:solidFill>
                <a:schemeClr val="bg1"/>
              </a:solidFill>
              <a:latin typeface="Calibri" panose="020F0502020204030204" pitchFamily="34" charset="0"/>
            </a:endParaRPr>
          </a:p>
          <a:p>
            <a:pPr algn="ctr"/>
            <a:r>
              <a:rPr lang="en-US" sz="4800" dirty="0" smtClean="0">
                <a:solidFill>
                  <a:schemeClr val="bg1"/>
                </a:solidFill>
                <a:latin typeface="Calibri" panose="020F0502020204030204" pitchFamily="34" charset="0"/>
              </a:rPr>
              <a:t>Margin Builder</a:t>
            </a:r>
          </a:p>
        </p:txBody>
      </p:sp>
      <p:sp>
        <p:nvSpPr>
          <p:cNvPr id="10" name="Title 1"/>
          <p:cNvSpPr txBox="1">
            <a:spLocks/>
          </p:cNvSpPr>
          <p:nvPr/>
        </p:nvSpPr>
        <p:spPr>
          <a:xfrm>
            <a:off x="0" y="6397966"/>
            <a:ext cx="7237412" cy="43615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1800" dirty="0">
                <a:solidFill>
                  <a:schemeClr val="bg1"/>
                </a:solidFill>
                <a:latin typeface="Calibri" panose="020F0502020204030204" pitchFamily="34" charset="0"/>
              </a:rPr>
              <a:t>https://veritasmarginbuilder.partnermarketing.com/views/smb/validate</a:t>
            </a:r>
            <a:endParaRPr lang="en-US" sz="1800" dirty="0" smtClean="0">
              <a:solidFill>
                <a:schemeClr val="bg1"/>
              </a:solidFill>
              <a:latin typeface="Calibri" panose="020F0502020204030204" pitchFamily="34" charset="0"/>
            </a:endParaRPr>
          </a:p>
        </p:txBody>
      </p:sp>
      <p:sp>
        <p:nvSpPr>
          <p:cNvPr id="12" name="Title 1"/>
          <p:cNvSpPr txBox="1">
            <a:spLocks/>
          </p:cNvSpPr>
          <p:nvPr/>
        </p:nvSpPr>
        <p:spPr>
          <a:xfrm>
            <a:off x="7237411" y="3886200"/>
            <a:ext cx="4951413" cy="19812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ru-RU" sz="4000" dirty="0" smtClean="0">
                <a:solidFill>
                  <a:schemeClr val="bg1"/>
                </a:solidFill>
                <a:latin typeface="Calibri" panose="020F0502020204030204" pitchFamily="34" charset="0"/>
              </a:rPr>
              <a:t>+ скидка от МОНТ (</a:t>
            </a:r>
            <a:r>
              <a:rPr lang="en-US" sz="4000" dirty="0" smtClean="0">
                <a:solidFill>
                  <a:schemeClr val="bg1"/>
                </a:solidFill>
                <a:latin typeface="Calibri" panose="020F0502020204030204" pitchFamily="34" charset="0"/>
              </a:rPr>
              <a:t>min</a:t>
            </a:r>
            <a:r>
              <a:rPr lang="ru-RU" sz="4000" dirty="0" smtClean="0">
                <a:solidFill>
                  <a:schemeClr val="bg1"/>
                </a:solidFill>
                <a:latin typeface="Calibri" panose="020F0502020204030204" pitchFamily="34" charset="0"/>
              </a:rPr>
              <a:t>15%)</a:t>
            </a:r>
            <a:endParaRPr lang="en-US" sz="4000" dirty="0" smtClean="0">
              <a:solidFill>
                <a:schemeClr val="bg1"/>
              </a:solidFill>
              <a:latin typeface="Calibri" panose="020F0502020204030204" pitchFamily="34" charset="0"/>
            </a:endParaRPr>
          </a:p>
          <a:p>
            <a:pPr algn="ctr"/>
            <a:r>
              <a:rPr lang="en-US" sz="4000" dirty="0" smtClean="0">
                <a:solidFill>
                  <a:schemeClr val="bg1"/>
                </a:solidFill>
                <a:latin typeface="Calibri" panose="020F0502020204030204" pitchFamily="34" charset="0"/>
              </a:rPr>
              <a:t>+GOV, </a:t>
            </a:r>
            <a:r>
              <a:rPr lang="en-US" sz="4000" dirty="0" err="1" smtClean="0">
                <a:solidFill>
                  <a:schemeClr val="bg1"/>
                </a:solidFill>
                <a:latin typeface="Calibri" panose="020F0502020204030204" pitchFamily="34" charset="0"/>
              </a:rPr>
              <a:t>CompUpgr</a:t>
            </a:r>
            <a:r>
              <a:rPr lang="en-US" sz="4000" dirty="0" smtClean="0">
                <a:solidFill>
                  <a:schemeClr val="bg1"/>
                </a:solidFill>
                <a:latin typeface="Calibri" panose="020F0502020204030204" pitchFamily="34" charset="0"/>
              </a:rPr>
              <a:t>!</a:t>
            </a:r>
          </a:p>
        </p:txBody>
      </p:sp>
    </p:spTree>
    <p:extLst>
      <p:ext uri="{BB962C8B-B14F-4D97-AF65-F5344CB8AC3E}">
        <p14:creationId xmlns:p14="http://schemas.microsoft.com/office/powerpoint/2010/main" val="3703697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 2015 Symantec Corporation</a:t>
            </a:r>
            <a:endParaRPr lang="en-US" dirty="0"/>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4</a:t>
            </a:fld>
            <a:endParaRPr lang="en-US"/>
          </a:p>
        </p:txBody>
      </p:sp>
      <p:sp>
        <p:nvSpPr>
          <p:cNvPr id="7" name="Slide Number Placeholder 3"/>
          <p:cNvSpPr txBox="1">
            <a:spLocks/>
          </p:cNvSpPr>
          <p:nvPr/>
        </p:nvSpPr>
        <p:spPr>
          <a:xfrm>
            <a:off x="11395559" y="6397966"/>
            <a:ext cx="205131" cy="153888"/>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D4CF7D-3A1F-4528-B6E2-E9614A0D0054}" type="slidenum">
              <a:rPr lang="en-US" smtClean="0"/>
              <a:pPr/>
              <a:t>4</a:t>
            </a:fld>
            <a:endParaRPr lang="en-US"/>
          </a:p>
        </p:txBody>
      </p:sp>
      <p:sp>
        <p:nvSpPr>
          <p:cNvPr id="6" name="Content Placeholder 2"/>
          <p:cNvSpPr txBox="1">
            <a:spLocks/>
          </p:cNvSpPr>
          <p:nvPr/>
        </p:nvSpPr>
        <p:spPr>
          <a:xfrm>
            <a:off x="0" y="0"/>
            <a:ext cx="6284934" cy="68580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norm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pPr marL="0" indent="0">
              <a:buNone/>
            </a:pPr>
            <a:r>
              <a:rPr lang="ru-RU" sz="2800" b="1" dirty="0" smtClean="0">
                <a:solidFill>
                  <a:schemeClr val="bg1"/>
                </a:solidFill>
                <a:latin typeface="Calibri" pitchFamily="34" charset="0"/>
              </a:rPr>
              <a:t>Компетенция </a:t>
            </a:r>
            <a:r>
              <a:rPr lang="en-US" sz="2800" b="1" dirty="0" smtClean="0">
                <a:solidFill>
                  <a:schemeClr val="bg1"/>
                </a:solidFill>
                <a:latin typeface="Calibri" pitchFamily="34" charset="0"/>
              </a:rPr>
              <a:t>Mid-Market Backup and Recovery, </a:t>
            </a:r>
            <a:r>
              <a:rPr lang="ru-RU" sz="2800" b="1" dirty="0" smtClean="0">
                <a:solidFill>
                  <a:schemeClr val="bg1"/>
                </a:solidFill>
                <a:latin typeface="Calibri" pitchFamily="34" charset="0"/>
              </a:rPr>
              <a:t>статус </a:t>
            </a:r>
            <a:r>
              <a:rPr lang="en-US" sz="2800" b="1" dirty="0" smtClean="0">
                <a:solidFill>
                  <a:schemeClr val="bg1"/>
                </a:solidFill>
                <a:latin typeface="Calibri" pitchFamily="34" charset="0"/>
              </a:rPr>
              <a:t>Silver</a:t>
            </a:r>
            <a:endParaRPr lang="ru-RU" sz="2800" b="1" dirty="0" smtClean="0">
              <a:solidFill>
                <a:schemeClr val="bg1"/>
              </a:solidFill>
              <a:latin typeface="Calibri" pitchFamily="34" charset="0"/>
            </a:endParaRPr>
          </a:p>
          <a:p>
            <a:pPr marL="0" indent="0">
              <a:buNone/>
            </a:pPr>
            <a:r>
              <a:rPr lang="ru-RU" sz="2800" b="1" dirty="0" smtClean="0">
                <a:solidFill>
                  <a:schemeClr val="bg1"/>
                </a:solidFill>
                <a:latin typeface="Calibri" pitchFamily="34" charset="0"/>
              </a:rPr>
              <a:t>Требования</a:t>
            </a:r>
            <a:r>
              <a:rPr lang="en-US" sz="2800" b="1" dirty="0">
                <a:solidFill>
                  <a:schemeClr val="bg1"/>
                </a:solidFill>
                <a:latin typeface="Calibri" pitchFamily="34" charset="0"/>
              </a:rPr>
              <a:t>:</a:t>
            </a:r>
            <a:endParaRPr lang="ru-RU" sz="2800" b="1" dirty="0" smtClean="0">
              <a:solidFill>
                <a:schemeClr val="bg1"/>
              </a:solidFill>
              <a:latin typeface="Calibri" pitchFamily="34" charset="0"/>
            </a:endParaRPr>
          </a:p>
          <a:p>
            <a:r>
              <a:rPr lang="ru-RU" sz="2800" b="1" dirty="0" smtClean="0">
                <a:solidFill>
                  <a:schemeClr val="bg1"/>
                </a:solidFill>
                <a:latin typeface="Calibri" pitchFamily="34" charset="0"/>
                <a:cs typeface="Arial" charset="0"/>
              </a:rPr>
              <a:t>1 </a:t>
            </a:r>
            <a:r>
              <a:rPr lang="en-US" sz="2800" b="1" dirty="0" smtClean="0">
                <a:solidFill>
                  <a:schemeClr val="bg1"/>
                </a:solidFill>
                <a:latin typeface="Calibri" pitchFamily="34" charset="0"/>
                <a:cs typeface="Arial" charset="0"/>
              </a:rPr>
              <a:t>VSE (Sales Exam)</a:t>
            </a:r>
          </a:p>
          <a:p>
            <a:r>
              <a:rPr lang="en-US" sz="2800" b="1" dirty="0" smtClean="0">
                <a:solidFill>
                  <a:schemeClr val="bg1"/>
                </a:solidFill>
                <a:latin typeface="Calibri" pitchFamily="34" charset="0"/>
                <a:cs typeface="Arial" charset="0"/>
              </a:rPr>
              <a:t>1 VSE+ (Sales+ Exam)</a:t>
            </a:r>
          </a:p>
          <a:p>
            <a:pPr marL="0" indent="0" fontAlgn="base">
              <a:spcBef>
                <a:spcPct val="0"/>
              </a:spcBef>
              <a:spcAft>
                <a:spcPct val="0"/>
              </a:spcAft>
              <a:buNone/>
              <a:defRPr/>
            </a:pPr>
            <a:endParaRPr lang="en-US" sz="2800" b="1" dirty="0" smtClean="0">
              <a:solidFill>
                <a:prstClr val="white"/>
              </a:solidFill>
              <a:latin typeface="Calibri"/>
              <a:cs typeface="Arial" charset="0"/>
            </a:endParaRPr>
          </a:p>
          <a:p>
            <a:pPr marL="0" indent="0" fontAlgn="base">
              <a:spcBef>
                <a:spcPct val="0"/>
              </a:spcBef>
              <a:spcAft>
                <a:spcPct val="0"/>
              </a:spcAft>
              <a:buNone/>
              <a:defRPr/>
            </a:pPr>
            <a:r>
              <a:rPr lang="ru-RU" sz="2800" b="1" dirty="0" smtClean="0">
                <a:solidFill>
                  <a:prstClr val="white"/>
                </a:solidFill>
                <a:latin typeface="Calibri"/>
                <a:cs typeface="Arial" charset="0"/>
              </a:rPr>
              <a:t>Стартовый оборот не требуется!</a:t>
            </a:r>
          </a:p>
          <a:p>
            <a:pPr marL="0" indent="0" fontAlgn="base">
              <a:spcBef>
                <a:spcPct val="0"/>
              </a:spcBef>
              <a:spcAft>
                <a:spcPct val="0"/>
              </a:spcAft>
              <a:buNone/>
              <a:defRPr/>
            </a:pPr>
            <a:endParaRPr lang="en-US" sz="2800" b="1" dirty="0">
              <a:solidFill>
                <a:prstClr val="white"/>
              </a:solidFill>
              <a:latin typeface="Calibri"/>
              <a:cs typeface="Arial" charset="0"/>
            </a:endParaRPr>
          </a:p>
        </p:txBody>
      </p:sp>
      <p:pic>
        <p:nvPicPr>
          <p:cNvPr id="2052" name="Picture 4" descr="D:\IF\Marketing\Pics\VERITAS\12190819_935612609826877_4757348182202339591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34" y="0"/>
            <a:ext cx="59038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98390" y="228600"/>
            <a:ext cx="11173090" cy="13716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4800" dirty="0">
                <a:solidFill>
                  <a:schemeClr val="bg1"/>
                </a:solidFill>
                <a:latin typeface="Calibri" panose="020F0502020204030204" pitchFamily="34" charset="0"/>
              </a:rPr>
              <a:t>VERITAS Backup Exec</a:t>
            </a:r>
          </a:p>
          <a:p>
            <a:pPr algn="ctr"/>
            <a:r>
              <a:rPr lang="ru-RU" sz="4800" dirty="0" smtClean="0">
                <a:solidFill>
                  <a:schemeClr val="bg1"/>
                </a:solidFill>
                <a:latin typeface="Calibri" panose="020F0502020204030204" pitchFamily="34" charset="0"/>
              </a:rPr>
              <a:t>Партнерская </a:t>
            </a:r>
            <a:r>
              <a:rPr lang="ru-RU" sz="4800" dirty="0">
                <a:solidFill>
                  <a:schemeClr val="bg1"/>
                </a:solidFill>
                <a:latin typeface="Calibri" panose="020F0502020204030204" pitchFamily="34" charset="0"/>
              </a:rPr>
              <a:t>программа</a:t>
            </a:r>
            <a:endParaRPr lang="en-US" sz="4800" dirty="0">
              <a:solidFill>
                <a:schemeClr val="bg1"/>
              </a:solidFill>
              <a:latin typeface="Calibri" panose="020F0502020204030204" pitchFamily="34" charset="0"/>
            </a:endParaRPr>
          </a:p>
        </p:txBody>
      </p:sp>
      <p:sp>
        <p:nvSpPr>
          <p:cNvPr id="9" name="Title 1"/>
          <p:cNvSpPr txBox="1">
            <a:spLocks/>
          </p:cNvSpPr>
          <p:nvPr/>
        </p:nvSpPr>
        <p:spPr>
          <a:xfrm>
            <a:off x="6284934" y="2743200"/>
            <a:ext cx="5903889" cy="28194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ru-RU" sz="4800" dirty="0" smtClean="0">
                <a:solidFill>
                  <a:schemeClr val="bg1"/>
                </a:solidFill>
                <a:latin typeface="Calibri" panose="020F0502020204030204" pitchFamily="34" charset="0"/>
              </a:rPr>
              <a:t>Выгода!</a:t>
            </a:r>
          </a:p>
          <a:p>
            <a:pPr algn="ctr"/>
            <a:endParaRPr lang="ru-RU" sz="4800" dirty="0">
              <a:solidFill>
                <a:schemeClr val="bg1"/>
              </a:solidFill>
              <a:latin typeface="Calibri" panose="020F0502020204030204" pitchFamily="34" charset="0"/>
            </a:endParaRPr>
          </a:p>
          <a:p>
            <a:pPr algn="ctr"/>
            <a:r>
              <a:rPr lang="ru-RU" sz="4800" dirty="0" smtClean="0">
                <a:solidFill>
                  <a:schemeClr val="bg1"/>
                </a:solidFill>
                <a:latin typeface="Calibri" panose="020F0502020204030204" pitchFamily="34" charset="0"/>
              </a:rPr>
              <a:t>20% </a:t>
            </a:r>
            <a:r>
              <a:rPr lang="ru-RU" sz="4800" dirty="0" err="1" smtClean="0">
                <a:solidFill>
                  <a:schemeClr val="bg1"/>
                </a:solidFill>
                <a:latin typeface="Calibri" panose="020F0502020204030204" pitchFamily="34" charset="0"/>
              </a:rPr>
              <a:t>доп</a:t>
            </a:r>
            <a:r>
              <a:rPr lang="en-US" sz="4800" dirty="0" smtClean="0">
                <a:solidFill>
                  <a:schemeClr val="bg1"/>
                </a:solidFill>
                <a:latin typeface="Calibri" panose="020F0502020204030204" pitchFamily="34" charset="0"/>
              </a:rPr>
              <a:t>.</a:t>
            </a:r>
            <a:r>
              <a:rPr lang="ru-RU" sz="4800" dirty="0" smtClean="0">
                <a:solidFill>
                  <a:schemeClr val="bg1"/>
                </a:solidFill>
                <a:latin typeface="Calibri" panose="020F0502020204030204" pitchFamily="34" charset="0"/>
              </a:rPr>
              <a:t> скидка на </a:t>
            </a:r>
            <a:r>
              <a:rPr lang="en-US" sz="4800" dirty="0" smtClean="0">
                <a:solidFill>
                  <a:schemeClr val="bg1"/>
                </a:solidFill>
                <a:latin typeface="Calibri" panose="020F0502020204030204" pitchFamily="34" charset="0"/>
              </a:rPr>
              <a:t>Margin Builder!</a:t>
            </a:r>
            <a:endParaRPr lang="en-US" sz="4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06500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 2015 Symantec Corporation</a:t>
            </a:r>
            <a:endParaRPr lang="en-US" dirty="0"/>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5</a:t>
            </a:fld>
            <a:endParaRPr lang="en-US"/>
          </a:p>
        </p:txBody>
      </p:sp>
      <p:sp>
        <p:nvSpPr>
          <p:cNvPr id="7" name="Slide Number Placeholder 3"/>
          <p:cNvSpPr txBox="1">
            <a:spLocks/>
          </p:cNvSpPr>
          <p:nvPr/>
        </p:nvSpPr>
        <p:spPr>
          <a:xfrm>
            <a:off x="11395559" y="6397966"/>
            <a:ext cx="205131" cy="153888"/>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D4CF7D-3A1F-4528-B6E2-E9614A0D0054}" type="slidenum">
              <a:rPr lang="en-US" smtClean="0"/>
              <a:pPr/>
              <a:t>5</a:t>
            </a:fld>
            <a:endParaRPr lang="en-US"/>
          </a:p>
        </p:txBody>
      </p:sp>
      <p:sp>
        <p:nvSpPr>
          <p:cNvPr id="6" name="Content Placeholder 2"/>
          <p:cNvSpPr txBox="1">
            <a:spLocks/>
          </p:cNvSpPr>
          <p:nvPr/>
        </p:nvSpPr>
        <p:spPr>
          <a:xfrm>
            <a:off x="0" y="0"/>
            <a:ext cx="6704012" cy="68580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norm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smtClean="0">
              <a:solidFill>
                <a:prstClr val="white"/>
              </a:solidFill>
              <a:latin typeface="Calibri"/>
              <a:cs typeface="Arial" charset="0"/>
            </a:endParaRPr>
          </a:p>
          <a:p>
            <a:r>
              <a:rPr lang="ru-RU" sz="2800" b="1" dirty="0" smtClean="0">
                <a:solidFill>
                  <a:schemeClr val="bg1"/>
                </a:solidFill>
                <a:latin typeface="Calibri" pitchFamily="34" charset="0"/>
              </a:rPr>
              <a:t>Цены для ГОС организаций: - 20%!</a:t>
            </a:r>
          </a:p>
          <a:p>
            <a:endParaRPr lang="ru-RU" sz="2800" b="1" dirty="0">
              <a:solidFill>
                <a:schemeClr val="bg1"/>
              </a:solidFill>
              <a:latin typeface="Calibri" pitchFamily="34" charset="0"/>
              <a:cs typeface="Arial" charset="0"/>
            </a:endParaRPr>
          </a:p>
          <a:p>
            <a:r>
              <a:rPr lang="ru-RU" sz="2800" b="1" dirty="0" smtClean="0">
                <a:solidFill>
                  <a:schemeClr val="bg1"/>
                </a:solidFill>
                <a:latin typeface="Calibri" pitchFamily="34" charset="0"/>
                <a:cs typeface="Arial" charset="0"/>
              </a:rPr>
              <a:t>Конкурентный переход: - 30%!</a:t>
            </a:r>
          </a:p>
          <a:p>
            <a:endParaRPr lang="ru-RU" sz="2800" b="1" dirty="0">
              <a:solidFill>
                <a:schemeClr val="bg1"/>
              </a:solidFill>
              <a:latin typeface="Calibri" pitchFamily="34" charset="0"/>
              <a:cs typeface="Arial" charset="0"/>
            </a:endParaRPr>
          </a:p>
          <a:p>
            <a:endParaRPr lang="en-US" sz="2800" b="1" dirty="0" smtClean="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a:p>
            <a:pPr fontAlgn="base">
              <a:spcBef>
                <a:spcPct val="0"/>
              </a:spcBef>
              <a:spcAft>
                <a:spcPct val="0"/>
              </a:spcAft>
              <a:defRPr/>
            </a:pPr>
            <a:endParaRPr lang="en-US" sz="2800" b="1" dirty="0">
              <a:solidFill>
                <a:prstClr val="white"/>
              </a:solidFill>
              <a:latin typeface="Calibri"/>
              <a:cs typeface="Arial" charset="0"/>
            </a:endParaRPr>
          </a:p>
        </p:txBody>
      </p:sp>
      <p:pic>
        <p:nvPicPr>
          <p:cNvPr id="4098" name="Picture 2" descr="D:\IF\Marketing\Pics\VERITAS\12033176_920258214695650_5722605370255527888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012" y="23648"/>
            <a:ext cx="5462752" cy="68343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98390" y="228600"/>
            <a:ext cx="11173090" cy="10668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3600" dirty="0">
                <a:solidFill>
                  <a:schemeClr val="bg1"/>
                </a:solidFill>
                <a:latin typeface="Calibri" panose="020F0502020204030204" pitchFamily="34" charset="0"/>
              </a:rPr>
              <a:t>VERITAS Backup Exec</a:t>
            </a:r>
          </a:p>
          <a:p>
            <a:pPr algn="ctr"/>
            <a:r>
              <a:rPr lang="ru-RU" sz="3600" dirty="0" smtClean="0">
                <a:solidFill>
                  <a:schemeClr val="bg1"/>
                </a:solidFill>
                <a:latin typeface="Calibri" panose="020F0502020204030204" pitchFamily="34" charset="0"/>
              </a:rPr>
              <a:t>Специальные цены: </a:t>
            </a:r>
            <a:r>
              <a:rPr lang="en-US" sz="3600" dirty="0" smtClean="0">
                <a:solidFill>
                  <a:schemeClr val="bg1"/>
                </a:solidFill>
                <a:latin typeface="Calibri" panose="020F0502020204030204" pitchFamily="34" charset="0"/>
              </a:rPr>
              <a:t>Competitive, GOV</a:t>
            </a:r>
            <a:endParaRPr lang="en-US" sz="3600" dirty="0">
              <a:solidFill>
                <a:schemeClr val="bg1"/>
              </a:solidFill>
              <a:latin typeface="Calibri" panose="020F0502020204030204" pitchFamily="34" charset="0"/>
            </a:endParaRPr>
          </a:p>
        </p:txBody>
      </p:sp>
      <p:sp>
        <p:nvSpPr>
          <p:cNvPr id="9" name="Title 1"/>
          <p:cNvSpPr txBox="1">
            <a:spLocks/>
          </p:cNvSpPr>
          <p:nvPr/>
        </p:nvSpPr>
        <p:spPr>
          <a:xfrm>
            <a:off x="2228078" y="4335055"/>
            <a:ext cx="8113713" cy="1374637"/>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ru-RU" sz="4000" dirty="0" smtClean="0">
                <a:solidFill>
                  <a:schemeClr val="bg1"/>
                </a:solidFill>
                <a:latin typeface="Calibri" panose="020F0502020204030204" pitchFamily="34" charset="0"/>
              </a:rPr>
              <a:t>+ скидка от МОНТ (</a:t>
            </a:r>
            <a:r>
              <a:rPr lang="en-US" sz="4000" dirty="0" smtClean="0">
                <a:solidFill>
                  <a:schemeClr val="bg1"/>
                </a:solidFill>
                <a:latin typeface="Calibri" panose="020F0502020204030204" pitchFamily="34" charset="0"/>
              </a:rPr>
              <a:t>min</a:t>
            </a:r>
            <a:r>
              <a:rPr lang="ru-RU" sz="4000" dirty="0" smtClean="0">
                <a:solidFill>
                  <a:schemeClr val="bg1"/>
                </a:solidFill>
                <a:latin typeface="Calibri" panose="020F0502020204030204" pitchFamily="34" charset="0"/>
              </a:rPr>
              <a:t>15%)</a:t>
            </a:r>
            <a:endParaRPr lang="en-US" sz="4000" dirty="0" smtClean="0">
              <a:solidFill>
                <a:schemeClr val="bg1"/>
              </a:solidFill>
              <a:latin typeface="Calibri" panose="020F0502020204030204" pitchFamily="34" charset="0"/>
            </a:endParaRPr>
          </a:p>
          <a:p>
            <a:pPr algn="ctr"/>
            <a:r>
              <a:rPr lang="en-US" sz="4000" dirty="0" smtClean="0">
                <a:solidFill>
                  <a:schemeClr val="bg1"/>
                </a:solidFill>
                <a:latin typeface="Calibri" panose="020F0502020204030204" pitchFamily="34" charset="0"/>
              </a:rPr>
              <a:t>+10 </a:t>
            </a:r>
            <a:r>
              <a:rPr lang="ru-RU" sz="4000" dirty="0" smtClean="0">
                <a:solidFill>
                  <a:schemeClr val="bg1"/>
                </a:solidFill>
                <a:latin typeface="Calibri" panose="020F0502020204030204" pitchFamily="34" charset="0"/>
              </a:rPr>
              <a:t>или 20% </a:t>
            </a:r>
            <a:r>
              <a:rPr lang="en-US" sz="4000" dirty="0" smtClean="0">
                <a:solidFill>
                  <a:schemeClr val="bg1"/>
                </a:solidFill>
                <a:latin typeface="Calibri" panose="020F0502020204030204" pitchFamily="34" charset="0"/>
              </a:rPr>
              <a:t>Margin Builder!</a:t>
            </a:r>
          </a:p>
        </p:txBody>
      </p:sp>
    </p:spTree>
    <p:extLst>
      <p:ext uri="{BB962C8B-B14F-4D97-AF65-F5344CB8AC3E}">
        <p14:creationId xmlns:p14="http://schemas.microsoft.com/office/powerpoint/2010/main" val="4131117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 2015 Symantec Corporation</a:t>
            </a:r>
            <a:endParaRPr lang="en-US" dirty="0"/>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6</a:t>
            </a:fld>
            <a:endParaRPr lang="en-US"/>
          </a:p>
        </p:txBody>
      </p:sp>
      <p:sp>
        <p:nvSpPr>
          <p:cNvPr id="7" name="Slide Number Placeholder 3"/>
          <p:cNvSpPr txBox="1">
            <a:spLocks/>
          </p:cNvSpPr>
          <p:nvPr/>
        </p:nvSpPr>
        <p:spPr>
          <a:xfrm>
            <a:off x="11395559" y="6397966"/>
            <a:ext cx="205131" cy="153888"/>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D4CF7D-3A1F-4528-B6E2-E9614A0D0054}" type="slidenum">
              <a:rPr lang="en-US" smtClean="0"/>
              <a:pPr/>
              <a:t>6</a:t>
            </a:fld>
            <a:endParaRPr lang="en-US"/>
          </a:p>
        </p:txBody>
      </p:sp>
      <p:sp>
        <p:nvSpPr>
          <p:cNvPr id="6" name="Content Placeholder 2"/>
          <p:cNvSpPr txBox="1">
            <a:spLocks/>
          </p:cNvSpPr>
          <p:nvPr/>
        </p:nvSpPr>
        <p:spPr>
          <a:xfrm>
            <a:off x="0" y="0"/>
            <a:ext cx="6416565" cy="68580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norm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233310" lvl="0" indent="-233310" fontAlgn="base">
              <a:spcBef>
                <a:spcPct val="0"/>
              </a:spcBef>
              <a:spcAft>
                <a:spcPts val="1200"/>
              </a:spcAft>
              <a:buClr>
                <a:srgbClr val="9A918C">
                  <a:lumMod val="50000"/>
                </a:srgbClr>
              </a:buClr>
              <a:buFontTx/>
              <a:buChar char="•"/>
              <a:defRPr/>
            </a:pPr>
            <a:endParaRPr lang="ru-RU" sz="3200" kern="0" dirty="0" smtClean="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endParaRPr lang="ru-RU" sz="3200" kern="0" dirty="0">
              <a:solidFill>
                <a:schemeClr val="bg1"/>
              </a:solidFill>
              <a:latin typeface="Calibri"/>
            </a:endParaRPr>
          </a:p>
          <a:p>
            <a:pPr marL="233310" lvl="0" indent="-233310" fontAlgn="base">
              <a:spcBef>
                <a:spcPct val="0"/>
              </a:spcBef>
              <a:spcAft>
                <a:spcPts val="1200"/>
              </a:spcAft>
              <a:buClr>
                <a:srgbClr val="9A918C">
                  <a:lumMod val="50000"/>
                </a:srgbClr>
              </a:buClr>
              <a:buFontTx/>
              <a:buChar char="•"/>
              <a:defRPr/>
            </a:pPr>
            <a:endParaRPr lang="ru-RU" sz="3200" b="1" kern="0" dirty="0" smtClean="0">
              <a:solidFill>
                <a:schemeClr val="bg1"/>
              </a:solidFill>
              <a:latin typeface="Calibri"/>
            </a:endParaRPr>
          </a:p>
          <a:p>
            <a:pPr lvl="0" fontAlgn="base">
              <a:spcBef>
                <a:spcPct val="0"/>
              </a:spcBef>
              <a:spcAft>
                <a:spcPts val="1200"/>
              </a:spcAft>
              <a:buClr>
                <a:schemeClr val="bg1"/>
              </a:buClr>
              <a:buSzPct val="117000"/>
              <a:buFont typeface="Wingdings" panose="05000000000000000000" pitchFamily="2" charset="2"/>
              <a:buChar char="ü"/>
              <a:defRPr/>
            </a:pPr>
            <a:r>
              <a:rPr lang="ru-RU" sz="3200" b="1" kern="0" dirty="0" smtClean="0">
                <a:solidFill>
                  <a:schemeClr val="bg1"/>
                </a:solidFill>
                <a:latin typeface="Calibri"/>
              </a:rPr>
              <a:t> Защита сделок</a:t>
            </a:r>
          </a:p>
          <a:p>
            <a:pPr lvl="0" fontAlgn="base">
              <a:spcBef>
                <a:spcPct val="0"/>
              </a:spcBef>
              <a:spcAft>
                <a:spcPts val="1200"/>
              </a:spcAft>
              <a:buClr>
                <a:schemeClr val="bg1"/>
              </a:buClr>
              <a:buSzPct val="117000"/>
              <a:buFont typeface="Wingdings" panose="05000000000000000000" pitchFamily="2" charset="2"/>
              <a:buChar char="ü"/>
              <a:defRPr/>
            </a:pPr>
            <a:endParaRPr lang="ru-RU" sz="3200" b="1" kern="0" dirty="0" smtClean="0">
              <a:solidFill>
                <a:schemeClr val="bg1"/>
              </a:solidFill>
              <a:latin typeface="Calibri"/>
            </a:endParaRPr>
          </a:p>
          <a:p>
            <a:pPr lvl="0" fontAlgn="base">
              <a:spcBef>
                <a:spcPct val="0"/>
              </a:spcBef>
              <a:spcAft>
                <a:spcPts val="1200"/>
              </a:spcAft>
              <a:buClr>
                <a:schemeClr val="bg1"/>
              </a:buClr>
              <a:buSzPct val="117000"/>
              <a:buFont typeface="Wingdings" panose="05000000000000000000" pitchFamily="2" charset="2"/>
              <a:buChar char="ü"/>
              <a:defRPr/>
            </a:pPr>
            <a:r>
              <a:rPr lang="ru-RU" sz="3200" b="1" kern="0" dirty="0" smtClean="0">
                <a:solidFill>
                  <a:schemeClr val="bg1"/>
                </a:solidFill>
                <a:latin typeface="Calibri"/>
              </a:rPr>
              <a:t> Высокая </a:t>
            </a:r>
            <a:r>
              <a:rPr lang="ru-RU" sz="3200" b="1" kern="0" dirty="0" err="1" smtClean="0">
                <a:solidFill>
                  <a:schemeClr val="bg1"/>
                </a:solidFill>
                <a:latin typeface="Calibri"/>
              </a:rPr>
              <a:t>маржинальность</a:t>
            </a:r>
            <a:endParaRPr lang="ru-RU" sz="3200" b="1" kern="0" dirty="0" smtClean="0">
              <a:solidFill>
                <a:schemeClr val="bg1"/>
              </a:solidFill>
              <a:latin typeface="Calibri"/>
            </a:endParaRPr>
          </a:p>
          <a:p>
            <a:pPr lvl="0" fontAlgn="base">
              <a:spcBef>
                <a:spcPct val="0"/>
              </a:spcBef>
              <a:spcAft>
                <a:spcPts val="1200"/>
              </a:spcAft>
              <a:buClr>
                <a:schemeClr val="bg1"/>
              </a:buClr>
              <a:buSzPct val="117000"/>
              <a:buFont typeface="Wingdings" panose="05000000000000000000" pitchFamily="2" charset="2"/>
              <a:buChar char="ü"/>
              <a:defRPr/>
            </a:pPr>
            <a:endParaRPr lang="ru-RU" sz="3200" b="1" kern="0" dirty="0" smtClean="0">
              <a:solidFill>
                <a:schemeClr val="bg1"/>
              </a:solidFill>
              <a:latin typeface="Calibri"/>
            </a:endParaRPr>
          </a:p>
          <a:p>
            <a:pPr lvl="0" fontAlgn="base">
              <a:spcBef>
                <a:spcPct val="0"/>
              </a:spcBef>
              <a:spcAft>
                <a:spcPts val="1200"/>
              </a:spcAft>
              <a:buClr>
                <a:schemeClr val="bg1"/>
              </a:buClr>
              <a:buSzPct val="117000"/>
              <a:buFont typeface="Wingdings" panose="05000000000000000000" pitchFamily="2" charset="2"/>
              <a:buChar char="ü"/>
              <a:defRPr/>
            </a:pPr>
            <a:r>
              <a:rPr lang="ru-RU" sz="3200" b="1" kern="0" dirty="0" smtClean="0">
                <a:solidFill>
                  <a:schemeClr val="bg1"/>
                </a:solidFill>
                <a:latin typeface="Calibri"/>
              </a:rPr>
              <a:t> Поддержка от МОНТ: </a:t>
            </a:r>
            <a:r>
              <a:rPr lang="ru-RU" sz="3200" b="1" kern="0" dirty="0" err="1" smtClean="0">
                <a:solidFill>
                  <a:schemeClr val="bg1"/>
                </a:solidFill>
                <a:latin typeface="Calibri"/>
              </a:rPr>
              <a:t>присейл</a:t>
            </a:r>
            <a:r>
              <a:rPr lang="ru-RU" sz="3200" b="1" kern="0" dirty="0" smtClean="0">
                <a:solidFill>
                  <a:schemeClr val="bg1"/>
                </a:solidFill>
                <a:latin typeface="Calibri"/>
              </a:rPr>
              <a:t>, лицензирование, маркетинг</a:t>
            </a:r>
            <a:endParaRPr lang="ru-RU" sz="3200" kern="0" dirty="0" smtClean="0">
              <a:solidFill>
                <a:schemeClr val="bg1"/>
              </a:solidFill>
              <a:latin typeface="Calibri"/>
            </a:endParaRPr>
          </a:p>
        </p:txBody>
      </p:sp>
      <p:pic>
        <p:nvPicPr>
          <p:cNvPr id="8" name="Picture 2" descr="D:\IF\Marketing\Pics\VERITAS\12122634_929325593788912_8934329376238421787_n.jpg"/>
          <p:cNvPicPr>
            <a:picLocks noChangeAspect="1" noChangeArrowheads="1"/>
          </p:cNvPicPr>
          <p:nvPr/>
        </p:nvPicPr>
        <p:blipFill rotWithShape="1">
          <a:blip r:embed="rId2">
            <a:extLst>
              <a:ext uri="{28A0092B-C50C-407E-A947-70E740481C1C}">
                <a14:useLocalDpi xmlns:a14="http://schemas.microsoft.com/office/drawing/2010/main" val="0"/>
              </a:ext>
            </a:extLst>
          </a:blip>
          <a:srcRect l="16127" t="1" b="-3971"/>
          <a:stretch/>
        </p:blipFill>
        <p:spPr bwMode="auto">
          <a:xfrm>
            <a:off x="6416565" y="-13685"/>
            <a:ext cx="5772259" cy="71554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98390" y="228600"/>
            <a:ext cx="11173090" cy="10668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3600" dirty="0">
                <a:solidFill>
                  <a:schemeClr val="bg1"/>
                </a:solidFill>
                <a:latin typeface="Calibri" panose="020F0502020204030204" pitchFamily="34" charset="0"/>
              </a:rPr>
              <a:t>VERITAS Backup Exec</a:t>
            </a:r>
          </a:p>
          <a:p>
            <a:pPr algn="ctr"/>
            <a:r>
              <a:rPr lang="ru-RU" sz="3600" dirty="0" smtClean="0">
                <a:solidFill>
                  <a:schemeClr val="bg1"/>
                </a:solidFill>
                <a:latin typeface="Calibri" panose="020F0502020204030204" pitchFamily="34" charset="0"/>
              </a:rPr>
              <a:t>Преимущества</a:t>
            </a:r>
            <a:endParaRPr lang="en-U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9828085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 2015 Symantec Corporation</a:t>
            </a:r>
            <a:endParaRPr lang="en-US" dirty="0"/>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7</a:t>
            </a:fld>
            <a:endParaRPr lang="en-US"/>
          </a:p>
        </p:txBody>
      </p:sp>
      <p:sp>
        <p:nvSpPr>
          <p:cNvPr id="7" name="Slide Number Placeholder 3"/>
          <p:cNvSpPr txBox="1">
            <a:spLocks/>
          </p:cNvSpPr>
          <p:nvPr/>
        </p:nvSpPr>
        <p:spPr>
          <a:xfrm>
            <a:off x="11395559" y="6397966"/>
            <a:ext cx="205131" cy="153888"/>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D4CF7D-3A1F-4528-B6E2-E9614A0D0054}" type="slidenum">
              <a:rPr lang="en-US" smtClean="0"/>
              <a:pPr/>
              <a:t>7</a:t>
            </a:fld>
            <a:endParaRPr lang="en-US"/>
          </a:p>
        </p:txBody>
      </p:sp>
      <p:sp>
        <p:nvSpPr>
          <p:cNvPr id="6" name="Content Placeholder 2"/>
          <p:cNvSpPr txBox="1">
            <a:spLocks/>
          </p:cNvSpPr>
          <p:nvPr/>
        </p:nvSpPr>
        <p:spPr>
          <a:xfrm>
            <a:off x="0" y="0"/>
            <a:ext cx="5275691" cy="685800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normAutofit/>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endParaRPr lang="en-US" sz="2800" b="1" dirty="0" smtClean="0">
              <a:solidFill>
                <a:schemeClr val="bg1"/>
              </a:solidFill>
              <a:latin typeface="Calibri" panose="020F0502020204030204" pitchFamily="34" charset="0"/>
            </a:endParaRPr>
          </a:p>
          <a:p>
            <a:endParaRPr lang="en-US" sz="2800" b="1" dirty="0">
              <a:solidFill>
                <a:schemeClr val="bg1"/>
              </a:solidFill>
              <a:latin typeface="Calibri" panose="020F0502020204030204" pitchFamily="34" charset="0"/>
            </a:endParaRPr>
          </a:p>
          <a:p>
            <a:endParaRPr lang="en-US" sz="2800" b="1" dirty="0" smtClean="0">
              <a:solidFill>
                <a:schemeClr val="bg1"/>
              </a:solidFill>
              <a:latin typeface="Calibri" panose="020F0502020204030204" pitchFamily="34" charset="0"/>
            </a:endParaRPr>
          </a:p>
        </p:txBody>
      </p:sp>
      <p:sp>
        <p:nvSpPr>
          <p:cNvPr id="10" name="Title 1"/>
          <p:cNvSpPr txBox="1">
            <a:spLocks/>
          </p:cNvSpPr>
          <p:nvPr/>
        </p:nvSpPr>
        <p:spPr>
          <a:xfrm>
            <a:off x="15811" y="1371600"/>
            <a:ext cx="5259880" cy="4561490"/>
          </a:xfrm>
          <a:prstGeom prst="rect">
            <a:avLst/>
          </a:prstGeom>
        </p:spPr>
        <p:style>
          <a:lnRef idx="3">
            <a:schemeClr val="lt1"/>
          </a:lnRef>
          <a:fillRef idx="1">
            <a:schemeClr val="accent1"/>
          </a:fillRef>
          <a:effectRef idx="1">
            <a:schemeClr val="accent1"/>
          </a:effectRef>
          <a:fontRef idx="minor">
            <a:schemeClr val="lt1"/>
          </a:fontRef>
        </p:style>
        <p:txBody>
          <a:bodyPr lIns="117208" tIns="58604" rIns="117208" bIns="58604"/>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sz="6600" dirty="0" smtClean="0">
                <a:solidFill>
                  <a:schemeClr val="bg1"/>
                </a:solidFill>
                <a:latin typeface="Calibri" panose="020F0502020204030204" pitchFamily="34" charset="0"/>
              </a:rPr>
              <a:t>Backup</a:t>
            </a:r>
          </a:p>
          <a:p>
            <a:pPr algn="ctr"/>
            <a:r>
              <a:rPr lang="en-US" sz="6600" dirty="0" smtClean="0">
                <a:solidFill>
                  <a:schemeClr val="bg1"/>
                </a:solidFill>
                <a:latin typeface="Calibri" panose="020F0502020204030204" pitchFamily="34" charset="0"/>
              </a:rPr>
              <a:t>Archive</a:t>
            </a:r>
          </a:p>
          <a:p>
            <a:pPr algn="ctr"/>
            <a:r>
              <a:rPr lang="en-US" sz="6600" dirty="0" smtClean="0">
                <a:solidFill>
                  <a:schemeClr val="bg1"/>
                </a:solidFill>
                <a:latin typeface="Calibri" panose="020F0502020204030204" pitchFamily="34" charset="0"/>
              </a:rPr>
              <a:t>Cluster</a:t>
            </a:r>
          </a:p>
          <a:p>
            <a:pPr algn="ctr"/>
            <a:r>
              <a:rPr lang="en-US" sz="6600" dirty="0" smtClean="0">
                <a:solidFill>
                  <a:schemeClr val="bg1"/>
                </a:solidFill>
                <a:latin typeface="Calibri" panose="020F0502020204030204" pitchFamily="34" charset="0"/>
              </a:rPr>
              <a:t>Availability</a:t>
            </a:r>
          </a:p>
          <a:p>
            <a:pPr algn="ctr"/>
            <a:r>
              <a:rPr lang="en-US" sz="6600" dirty="0" smtClean="0">
                <a:solidFill>
                  <a:schemeClr val="bg1"/>
                </a:solidFill>
                <a:latin typeface="Calibri" panose="020F0502020204030204" pitchFamily="34" charset="0"/>
              </a:rPr>
              <a:t>eDiscovery</a:t>
            </a:r>
            <a:endParaRPr lang="en-US" sz="6600" dirty="0">
              <a:solidFill>
                <a:schemeClr val="bg1"/>
              </a:solidFill>
              <a:latin typeface="Calibri" panose="020F0502020204030204" pitchFamily="34" charset="0"/>
            </a:endParaRPr>
          </a:p>
        </p:txBody>
      </p:sp>
      <p:pic>
        <p:nvPicPr>
          <p:cNvPr id="13314" name="Picture 2" descr="https://scontent-fra3-1.xx.fbcdn.net/hphotos-xtf1/v/t1.0-9/12741879_980586688662802_3960034748167899021_n.png?oh=f906d14ac72200f8ab56a7f8aeea9661&amp;oe=575445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691" y="0"/>
            <a:ext cx="6913134" cy="691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604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8882" y="2514600"/>
            <a:ext cx="9751062" cy="403225"/>
          </a:xfrm>
        </p:spPr>
        <p:txBody>
          <a:bodyPr/>
          <a:lstStyle/>
          <a:p>
            <a:r>
              <a:rPr lang="en-US" dirty="0" smtClean="0">
                <a:solidFill>
                  <a:schemeClr val="bg1"/>
                </a:solidFill>
              </a:rPr>
              <a:t>Veritas and MONT CIS Team</a:t>
            </a:r>
            <a:endParaRPr lang="en-US" dirty="0">
              <a:solidFill>
                <a:schemeClr val="bg1"/>
              </a:solidFill>
            </a:endParaRPr>
          </a:p>
        </p:txBody>
      </p:sp>
    </p:spTree>
    <p:extLst>
      <p:ext uri="{BB962C8B-B14F-4D97-AF65-F5344CB8AC3E}">
        <p14:creationId xmlns:p14="http://schemas.microsoft.com/office/powerpoint/2010/main" val="327654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eritas_Light_16x9">
  <a:themeElements>
    <a:clrScheme name="Veritas">
      <a:dk1>
        <a:srgbClr val="414142"/>
      </a:dk1>
      <a:lt1>
        <a:sysClr val="window" lastClr="FFFFFF"/>
      </a:lt1>
      <a:dk2>
        <a:srgbClr val="000000"/>
      </a:dk2>
      <a:lt2>
        <a:srgbClr val="C9CFD4"/>
      </a:lt2>
      <a:accent1>
        <a:srgbClr val="B1181E"/>
      </a:accent1>
      <a:accent2>
        <a:srgbClr val="838B8F"/>
      </a:accent2>
      <a:accent3>
        <a:srgbClr val="3DA1B9"/>
      </a:accent3>
      <a:accent4>
        <a:srgbClr val="A3C9CD"/>
      </a:accent4>
      <a:accent5>
        <a:srgbClr val="F57D7D"/>
      </a:accent5>
      <a:accent6>
        <a:srgbClr val="C9CFD4"/>
      </a:accent6>
      <a:hlink>
        <a:srgbClr val="3DA1B9"/>
      </a:hlink>
      <a:folHlink>
        <a:srgbClr val="838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dirty="0" err="1" smtClean="0">
            <a:solidFill>
              <a:srgbClr val="FFFFFF"/>
            </a:solidFill>
            <a:latin typeface="+mn-lt"/>
          </a:defRPr>
        </a:defPPr>
      </a:lstStyle>
    </a:spDef>
    <a:lnDef>
      <a:spPr bwMode="auto">
        <a:solidFill>
          <a:schemeClr val="accent1"/>
        </a:solidFill>
        <a:ln w="19050" cap="flat" cmpd="sng" algn="ctr">
          <a:solidFill>
            <a:schemeClr val="accent2"/>
          </a:solidFill>
          <a:prstDash val="solid"/>
          <a:miter lim="800000"/>
          <a:headEnd type="none" w="med" len="med"/>
          <a:tailEnd type="none" w="lg" len="lg"/>
        </a:ln>
        <a:effectLst/>
      </a:spPr>
      <a:bodyPr/>
      <a:lstStyle/>
    </a:lnDef>
    <a:txDef>
      <a:spPr bwMode="ltGray">
        <a:noFill/>
        <a:ln w="9525">
          <a:noFill/>
          <a:miter lim="800000"/>
          <a:headEnd/>
          <a:tailEnd/>
        </a:ln>
      </a:spPr>
      <a:bodyPr wrap="square" lIns="0" tIns="0" rIns="0" bIns="0" rtlCol="0" anchor="t" anchorCtr="0">
        <a:noAutofit/>
      </a:bodyPr>
      <a:lstStyle>
        <a:defPPr>
          <a:lnSpc>
            <a:spcPct val="90000"/>
          </a:lnSpc>
          <a:spcBef>
            <a:spcPts val="0"/>
          </a:spcBef>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theme>
</file>

<file path=ppt/theme/theme2.xml><?xml version="1.0" encoding="utf-8"?>
<a:theme xmlns:a="http://schemas.openxmlformats.org/drawingml/2006/main" name="Office Theme">
  <a:themeElements>
    <a:clrScheme name="Veritas">
      <a:dk1>
        <a:srgbClr val="414142"/>
      </a:dk1>
      <a:lt1>
        <a:sysClr val="window" lastClr="FFFFFF"/>
      </a:lt1>
      <a:dk2>
        <a:srgbClr val="000000"/>
      </a:dk2>
      <a:lt2>
        <a:srgbClr val="C9CFD4"/>
      </a:lt2>
      <a:accent1>
        <a:srgbClr val="B1181E"/>
      </a:accent1>
      <a:accent2>
        <a:srgbClr val="838B8F"/>
      </a:accent2>
      <a:accent3>
        <a:srgbClr val="3DA1B9"/>
      </a:accent3>
      <a:accent4>
        <a:srgbClr val="A3C9CD"/>
      </a:accent4>
      <a:accent5>
        <a:srgbClr val="F57D7D"/>
      </a:accent5>
      <a:accent6>
        <a:srgbClr val="C9CFD4"/>
      </a:accent6>
      <a:hlink>
        <a:srgbClr val="3DA1B9"/>
      </a:hlink>
      <a:folHlink>
        <a:srgbClr val="838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dirty="0" err="1" smtClean="0">
            <a:solidFill>
              <a:srgbClr val="FFFFFF"/>
            </a:solidFill>
            <a:latin typeface="+mn-lt"/>
          </a:defRPr>
        </a:defPPr>
      </a:lstStyle>
    </a:spDef>
    <a:lnDef>
      <a:spPr bwMode="auto">
        <a:solidFill>
          <a:schemeClr val="accent1"/>
        </a:solidFill>
        <a:ln w="19050" cap="flat" cmpd="sng" algn="ctr">
          <a:solidFill>
            <a:schemeClr val="accent2"/>
          </a:solidFill>
          <a:prstDash val="solid"/>
          <a:miter lim="800000"/>
          <a:headEnd type="none" w="med" len="med"/>
          <a:tailEnd type="none" w="lg" len="lg"/>
        </a:ln>
        <a:effectLst/>
      </a:spPr>
      <a:bodyPr/>
      <a:lstStyle/>
    </a:lnDef>
    <a:txDef>
      <a:spPr bwMode="ltGray">
        <a:noFill/>
        <a:ln w="9525">
          <a:noFill/>
          <a:miter lim="800000"/>
          <a:headEnd/>
          <a:tailEnd/>
        </a:ln>
      </a:spPr>
      <a:bodyPr wrap="square" lIns="0" tIns="0" rIns="0" bIns="0" rtlCol="0" anchor="t" anchorCtr="0">
        <a:noAutofit/>
      </a:bodyPr>
      <a:lstStyle>
        <a:defPPr>
          <a:lnSpc>
            <a:spcPct val="90000"/>
          </a:lnSpc>
          <a:spcBef>
            <a:spcPts val="0"/>
          </a:spcBef>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theme>
</file>

<file path=ppt/theme/theme3.xml><?xml version="1.0" encoding="utf-8"?>
<a:theme xmlns:a="http://schemas.openxmlformats.org/drawingml/2006/main" name="Office Theme">
  <a:themeElements>
    <a:clrScheme name="Veritas">
      <a:dk1>
        <a:srgbClr val="414142"/>
      </a:dk1>
      <a:lt1>
        <a:sysClr val="window" lastClr="FFFFFF"/>
      </a:lt1>
      <a:dk2>
        <a:srgbClr val="000000"/>
      </a:dk2>
      <a:lt2>
        <a:srgbClr val="C9CFD4"/>
      </a:lt2>
      <a:accent1>
        <a:srgbClr val="B1181E"/>
      </a:accent1>
      <a:accent2>
        <a:srgbClr val="838B8F"/>
      </a:accent2>
      <a:accent3>
        <a:srgbClr val="3DA1B9"/>
      </a:accent3>
      <a:accent4>
        <a:srgbClr val="A3C9CD"/>
      </a:accent4>
      <a:accent5>
        <a:srgbClr val="F57D7D"/>
      </a:accent5>
      <a:accent6>
        <a:srgbClr val="C9CFD4"/>
      </a:accent6>
      <a:hlink>
        <a:srgbClr val="3DA1B9"/>
      </a:hlink>
      <a:folHlink>
        <a:srgbClr val="838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dirty="0" err="1" smtClean="0">
            <a:solidFill>
              <a:srgbClr val="FFFFFF"/>
            </a:solidFill>
            <a:latin typeface="+mn-lt"/>
          </a:defRPr>
        </a:defPPr>
      </a:lstStyle>
    </a:spDef>
    <a:lnDef>
      <a:spPr bwMode="auto">
        <a:solidFill>
          <a:schemeClr val="accent1"/>
        </a:solidFill>
        <a:ln w="19050" cap="flat" cmpd="sng" algn="ctr">
          <a:solidFill>
            <a:schemeClr val="accent2"/>
          </a:solidFill>
          <a:prstDash val="solid"/>
          <a:miter lim="800000"/>
          <a:headEnd type="none" w="med" len="med"/>
          <a:tailEnd type="none" w="lg" len="lg"/>
        </a:ln>
        <a:effectLst/>
      </a:spPr>
      <a:bodyPr/>
      <a:lstStyle/>
    </a:lnDef>
    <a:txDef>
      <a:spPr bwMode="ltGray">
        <a:noFill/>
        <a:ln w="9525">
          <a:noFill/>
          <a:miter lim="800000"/>
          <a:headEnd/>
          <a:tailEnd/>
        </a:ln>
      </a:spPr>
      <a:bodyPr wrap="square" lIns="0" tIns="0" rIns="0" bIns="0" rtlCol="0" anchor="t" anchorCtr="0">
        <a:noAutofit/>
      </a:bodyPr>
      <a:lstStyle>
        <a:defPPr>
          <a:lnSpc>
            <a:spcPct val="90000"/>
          </a:lnSpc>
          <a:spcBef>
            <a:spcPts val="0"/>
          </a:spcBef>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8DF0525CF3E954CB6DF96B954194C6C" ma:contentTypeVersion="0" ma:contentTypeDescription="Создание документа." ma:contentTypeScope="" ma:versionID="740f51b6e9ad8a6f7cf5814931ce2964">
  <xsd:schema xmlns:xsd="http://www.w3.org/2001/XMLSchema" xmlns:xs="http://www.w3.org/2001/XMLSchema" xmlns:p="http://schemas.microsoft.com/office/2006/metadata/properties" targetNamespace="http://schemas.microsoft.com/office/2006/metadata/properties" ma:root="true" ma:fieldsID="02f955febea7e716b4e91cddba171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62DD9B-F048-4B6C-9CC7-896E876E9342}"/>
</file>

<file path=customXml/itemProps2.xml><?xml version="1.0" encoding="utf-8"?>
<ds:datastoreItem xmlns:ds="http://schemas.openxmlformats.org/officeDocument/2006/customXml" ds:itemID="{CB741BAF-28E3-4287-BA79-EE78342DCF09}"/>
</file>

<file path=customXml/itemProps3.xml><?xml version="1.0" encoding="utf-8"?>
<ds:datastoreItem xmlns:ds="http://schemas.openxmlformats.org/officeDocument/2006/customXml" ds:itemID="{BD504EB8-EB36-4DC0-BE23-3EF6C17D2CB8}"/>
</file>

<file path=docProps/app.xml><?xml version="1.0" encoding="utf-8"?>
<Properties xmlns="http://schemas.openxmlformats.org/officeDocument/2006/extended-properties" xmlns:vt="http://schemas.openxmlformats.org/officeDocument/2006/docPropsVTypes">
  <Template>Veritas_Light_16x9</Template>
  <TotalTime>22979</TotalTime>
  <Words>260</Words>
  <Application>Microsoft Office PowerPoint</Application>
  <PresentationFormat>Произвольный</PresentationFormat>
  <Paragraphs>99</Paragraphs>
  <Slides>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Veritas_Light_16x9</vt:lpstr>
      <vt:lpstr>Veritas Backup Exec Преимущества для партнеров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Symantec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Channel Programs Operating Plan</dc:title>
  <dc:creator>Windows User</dc:creator>
  <cp:lastModifiedBy>Nazarevych Pavel</cp:lastModifiedBy>
  <cp:revision>354</cp:revision>
  <cp:lastPrinted>2015-08-19T06:41:36Z</cp:lastPrinted>
  <dcterms:created xsi:type="dcterms:W3CDTF">2015-04-02T05:25:48Z</dcterms:created>
  <dcterms:modified xsi:type="dcterms:W3CDTF">2016-08-15T07:20:32Z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0x01010058DF0525CF3E954CB6DF96B954194C6C</vt:lpwstr>
  </property>
</Properties>
</file>